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5"/>
  </p:notesMasterIdLst>
  <p:handoutMasterIdLst>
    <p:handoutMasterId r:id="rId6"/>
  </p:handoutMasterIdLst>
  <p:sldIdLst>
    <p:sldId id="260" r:id="rId2"/>
    <p:sldId id="267" r:id="rId3"/>
    <p:sldId id="268" r:id="rId4"/>
  </p:sldIdLst>
  <p:sldSz cx="9144000" cy="5143500" type="screen16x9"/>
  <p:notesSz cx="6858000" cy="9144000"/>
  <p:embeddedFontLst>
    <p:embeddedFont>
      <p:font typeface="B Nazanin" panose="00000400000000000000" pitchFamily="2" charset="-78"/>
      <p:regular r:id="rId7"/>
      <p:bold r:id="rId8"/>
    </p:embeddedFont>
    <p:embeddedFont>
      <p:font typeface="IBM Plex Sans Light" panose="020B0604020202020204" charset="0"/>
      <p:regular r:id="rId9"/>
      <p:bold r:id="rId10"/>
      <p:italic r:id="rId11"/>
      <p:boldItalic r:id="rId12"/>
    </p:embeddedFont>
    <p:embeddedFont>
      <p:font typeface="Merriweather" panose="020B0604020202020204" charset="0"/>
      <p:regular r:id="rId13"/>
      <p:bold r:id="rId14"/>
      <p:italic r:id="rId15"/>
      <p:boldItalic r:id="rId16"/>
    </p:embeddedFont>
    <p:embeddedFont>
      <p:font typeface="B Titr" panose="00000700000000000000" pitchFamily="2" charset="-78"/>
      <p:bold r:id="rId17"/>
    </p:embeddedFont>
    <p:embeddedFont>
      <p:font typeface="IBM Plex Sans" panose="020B0604020202020204" charset="0"/>
      <p:regular r:id="rId18"/>
      <p:bold r:id="rId19"/>
      <p:italic r:id="rId20"/>
      <p:boldItalic r:id="rId21"/>
    </p:embeddedFont>
    <p:embeddedFont>
      <p:font typeface="B Zar" panose="00000400000000000000" pitchFamily="2" charset="-78"/>
      <p:regular r:id="rId22"/>
      <p:bold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F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12BBDFF-6B9B-4462-9DDC-469176A503FA}">
  <a:tblStyle styleId="{412BBDFF-6B9B-4462-9DDC-469176A503F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1" d="100"/>
          <a:sy n="111" d="100"/>
        </p:scale>
        <p:origin x="8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320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font" Target="fonts/font12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15.fntdata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font" Target="fonts/font11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font" Target="fonts/font14.fntdata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font" Target="fonts/font5.fntdata"/><Relationship Id="rId24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5" Type="http://schemas.openxmlformats.org/officeDocument/2006/relationships/font" Target="fonts/font9.fntdata"/><Relationship Id="rId23" Type="http://schemas.openxmlformats.org/officeDocument/2006/relationships/font" Target="fonts/font17.fntdata"/><Relationship Id="rId10" Type="http://schemas.openxmlformats.org/officeDocument/2006/relationships/font" Target="fonts/font4.fntdata"/><Relationship Id="rId19" Type="http://schemas.openxmlformats.org/officeDocument/2006/relationships/font" Target="fonts/font13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Relationship Id="rId22" Type="http://schemas.openxmlformats.org/officeDocument/2006/relationships/font" Target="fonts/font16.fntdata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C60A66E-4AA7-2152-A625-187FC22F46F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DBBDE8-6605-9049-F7E5-93232C0D574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9C33-AD0A-499B-A84B-74E6F91CC34C}" type="datetimeFigureOut">
              <a:rPr lang="en-US" smtClean="0"/>
              <a:t>2/22/2024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D5F21-D949-D364-D624-9D09DD71D52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4DBD1C-84F2-23CD-BBA3-490FA3628DC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4FECCB-C5E5-468F-8E87-C663A1515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092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0077489"/>
      </p:ext>
    </p:extLst>
  </p:cSld>
  <p:clrMap bg1="lt1" tx1="dk1" bg2="dk2" tx2="lt2" accent1="accent1" accent2="accent2" accent3="accent3" accent4="accent4" accent5="accent5" accent6="accent6" hlink="hlink" folHlink="folHlink"/>
  <p:hf sldNum="0" hdr="0" ft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1721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8835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 userDrawn="1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0" y="0"/>
            <a:ext cx="9144000" cy="5143500"/>
          </a:xfrm>
          <a:prstGeom prst="parallelogram">
            <a:avLst>
              <a:gd name="adj" fmla="val 0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</p:txBody>
      </p:sp>
      <p:sp>
        <p:nvSpPr>
          <p:cNvPr id="30" name="Google Shape;30;p4"/>
          <p:cNvSpPr/>
          <p:nvPr/>
        </p:nvSpPr>
        <p:spPr>
          <a:xfrm>
            <a:off x="-1014322" y="2731623"/>
            <a:ext cx="1691400" cy="1803900"/>
          </a:xfrm>
          <a:prstGeom prst="parallelogram">
            <a:avLst>
              <a:gd name="adj" fmla="val 59001"/>
            </a:avLst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4"/>
          <p:cNvSpPr/>
          <p:nvPr/>
        </p:nvSpPr>
        <p:spPr>
          <a:xfrm>
            <a:off x="-1174263" y="1536845"/>
            <a:ext cx="2241300" cy="2390700"/>
          </a:xfrm>
          <a:prstGeom prst="parallelogram">
            <a:avLst>
              <a:gd name="adj" fmla="val 59001"/>
            </a:avLst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4"/>
          <p:cNvSpPr/>
          <p:nvPr/>
        </p:nvSpPr>
        <p:spPr>
          <a:xfrm>
            <a:off x="8311996" y="1813911"/>
            <a:ext cx="1347538" cy="1064261"/>
          </a:xfrm>
          <a:prstGeom prst="parallelogram">
            <a:avLst>
              <a:gd name="adj" fmla="val 57048"/>
            </a:avLst>
          </a:prstGeom>
          <a:gradFill flip="none" rotWithShape="1">
            <a:gsLst>
              <a:gs pos="0">
                <a:schemeClr val="accent3">
                  <a:lumMod val="0"/>
                  <a:lumOff val="100000"/>
                </a:schemeClr>
              </a:gs>
              <a:gs pos="35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4"/>
          <p:cNvSpPr/>
          <p:nvPr/>
        </p:nvSpPr>
        <p:spPr>
          <a:xfrm>
            <a:off x="8094765" y="2159804"/>
            <a:ext cx="1782000" cy="1828800"/>
          </a:xfrm>
          <a:prstGeom prst="parallelogram">
            <a:avLst>
              <a:gd name="adj" fmla="val 59001"/>
            </a:avLst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172B911-BF1A-1646-3696-A8944FC9069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-2428"/>
            <a:ext cx="9143998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userDrawn="1">
  <p:cSld name="Content">
    <p:bg>
      <p:bgPr>
        <a:solidFill>
          <a:schemeClr val="lt1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69669" y="4887253"/>
            <a:ext cx="9274631" cy="256247"/>
          </a:xfrm>
          <a:prstGeom prst="rect">
            <a:avLst/>
          </a:prstGeom>
          <a:solidFill>
            <a:srgbClr val="D9F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1" y="4037278"/>
            <a:ext cx="9204961" cy="927512"/>
            <a:chOff x="1" y="4037278"/>
            <a:chExt cx="9204961" cy="927512"/>
          </a:xfrm>
        </p:grpSpPr>
        <p:pic>
          <p:nvPicPr>
            <p:cNvPr id="7" name="Picture 6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80711" y="4037278"/>
              <a:ext cx="4624251" cy="92485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3804"/>
            <a:stretch/>
          </p:blipFill>
          <p:spPr>
            <a:xfrm>
              <a:off x="1728654" y="4037278"/>
              <a:ext cx="3061063" cy="924850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3804"/>
            <a:stretch/>
          </p:blipFill>
          <p:spPr>
            <a:xfrm>
              <a:off x="1" y="4039940"/>
              <a:ext cx="3061063" cy="924850"/>
            </a:xfrm>
            <a:prstGeom prst="rect">
              <a:avLst/>
            </a:prstGeom>
          </p:spPr>
        </p:pic>
      </p:grpSp>
      <p:sp>
        <p:nvSpPr>
          <p:cNvPr id="20" name="Rectangle 19"/>
          <p:cNvSpPr/>
          <p:nvPr userDrawn="1"/>
        </p:nvSpPr>
        <p:spPr>
          <a:xfrm>
            <a:off x="-69669" y="4037278"/>
            <a:ext cx="9453154" cy="1119629"/>
          </a:xfrm>
          <a:prstGeom prst="rect">
            <a:avLst/>
          </a:prstGeom>
          <a:solidFill>
            <a:schemeClr val="bg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338"/>
            <a:ext cx="9143998" cy="18288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BC9415F-7BA0-96C6-7128-740EC2EA6352}"/>
              </a:ext>
            </a:extLst>
          </p:cNvPr>
          <p:cNvSpPr txBox="1"/>
          <p:nvPr userDrawn="1"/>
        </p:nvSpPr>
        <p:spPr>
          <a:xfrm>
            <a:off x="1205449" y="4748754"/>
            <a:ext cx="735847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/>
            <a:r>
              <a:rPr lang="fa-IR" sz="1200" dirty="0">
                <a:cs typeface="B Titr" panose="00000700000000000000" pitchFamily="2" charset="-78"/>
              </a:rPr>
              <a:t>عنوان مقاله</a:t>
            </a:r>
            <a:endParaRPr lang="en-US" sz="1200" dirty="0">
              <a:cs typeface="B Titr" panose="000007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F7C98A-26E0-334F-E6DF-52116D4CEC00}"/>
              </a:ext>
            </a:extLst>
          </p:cNvPr>
          <p:cNvSpPr>
            <a:spLocks noGrp="1"/>
          </p:cNvSpPr>
          <p:nvPr>
            <p:ph type="sldNum" idx="10"/>
          </p:nvPr>
        </p:nvSpPr>
        <p:spPr>
          <a:xfrm>
            <a:off x="233569" y="4690454"/>
            <a:ext cx="434100" cy="393600"/>
          </a:xfrm>
        </p:spPr>
        <p:txBody>
          <a:bodyPr/>
          <a:lstStyle>
            <a:lvl1pPr algn="l" rtl="1">
              <a:defRPr b="1">
                <a:solidFill>
                  <a:srgbClr val="C00000"/>
                </a:solidFill>
                <a:latin typeface="Times New Roman" panose="02020603050405020304" pitchFamily="18" charset="0"/>
                <a:cs typeface="B Titr" panose="00000700000000000000" pitchFamily="2" charset="-78"/>
              </a:defRPr>
            </a:lvl1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gradFill>
          <a:gsLst>
            <a:gs pos="0">
              <a:schemeClr val="accent6"/>
            </a:gs>
            <a:gs pos="100000">
              <a:schemeClr val="accent5"/>
            </a:gs>
          </a:gsLst>
          <a:lin ang="5400012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14575" y="495875"/>
            <a:ext cx="6026700" cy="8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14575" y="1584425"/>
            <a:ext cx="6999600" cy="29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IBM Plex Sans Light"/>
              <a:buChar char="▰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1pPr>
            <a:lvl2pPr marL="914400" lvl="1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IBM Plex Sans Light"/>
              <a:buChar char="╺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2pPr>
            <a:lvl3pPr marL="1371600" lvl="2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IBM Plex Sans Light"/>
              <a:buChar char="╺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3pPr>
            <a:lvl4pPr marL="1828800" lvl="3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 Light"/>
              <a:buChar char="╺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4pPr>
            <a:lvl5pPr marL="2286000" lvl="4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 Light"/>
              <a:buChar char="○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5pPr>
            <a:lvl6pPr marL="2743200" lvl="5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 Light"/>
              <a:buChar char="■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6pPr>
            <a:lvl7pPr marL="3200400" lvl="6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 Light"/>
              <a:buChar char="●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7pPr>
            <a:lvl8pPr marL="3657600" lvl="7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 Light"/>
              <a:buChar char="○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8pPr>
            <a:lvl9pPr marL="4114800" lvl="8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 Light"/>
              <a:buChar char="■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0" y="4749900"/>
            <a:ext cx="4341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2pPr>
            <a:lvl3pPr lvl="2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3pPr>
            <a:lvl4pPr lvl="3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4pPr>
            <a:lvl5pPr lvl="4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5pPr>
            <a:lvl6pPr lvl="5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6pPr>
            <a:lvl7pPr lvl="6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7pPr>
            <a:lvl8pPr lvl="7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8pPr>
            <a:lvl9pPr lvl="8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3" r:id="rId2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4D801E4D-8B6A-63A9-0015-B6E5EFF54384}"/>
              </a:ext>
            </a:extLst>
          </p:cNvPr>
          <p:cNvSpPr txBox="1">
            <a:spLocks/>
          </p:cNvSpPr>
          <p:nvPr/>
        </p:nvSpPr>
        <p:spPr>
          <a:xfrm>
            <a:off x="1551891" y="2280600"/>
            <a:ext cx="5562600" cy="58230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rtl="1"/>
            <a:r>
              <a:rPr lang="fa-IR" sz="3200" b="1" dirty="0">
                <a:solidFill>
                  <a:schemeClr val="tx1"/>
                </a:solidFill>
                <a:cs typeface="B Nazanin" panose="00000400000000000000" pitchFamily="2" charset="-78"/>
              </a:rPr>
              <a:t>عنوان مقاله</a:t>
            </a:r>
            <a:endParaRPr lang="en-US" sz="3200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  <p:sp>
        <p:nvSpPr>
          <p:cNvPr id="13" name="Google Shape;180;p18">
            <a:extLst>
              <a:ext uri="{FF2B5EF4-FFF2-40B4-BE49-F238E27FC236}">
                <a16:creationId xmlns:a16="http://schemas.microsoft.com/office/drawing/2014/main" id="{45AD3F79-322E-E484-AE5C-DA95E2E6513F}"/>
              </a:ext>
            </a:extLst>
          </p:cNvPr>
          <p:cNvSpPr txBox="1">
            <a:spLocks/>
          </p:cNvSpPr>
          <p:nvPr/>
        </p:nvSpPr>
        <p:spPr>
          <a:xfrm>
            <a:off x="1551891" y="3785037"/>
            <a:ext cx="5562600" cy="33695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 rtl="1"/>
            <a:r>
              <a:rPr lang="fa-IR" sz="2000" b="1" dirty="0">
                <a:solidFill>
                  <a:schemeClr val="accent4">
                    <a:lumMod val="75000"/>
                  </a:schemeClr>
                </a:solidFill>
                <a:latin typeface="b  Mitra"/>
                <a:cs typeface="B Zar" panose="00000400000000000000" pitchFamily="2" charset="-78"/>
              </a:rPr>
              <a:t>نویسندگان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C142116-05AB-1D76-352E-512C96839A54}"/>
              </a:ext>
            </a:extLst>
          </p:cNvPr>
          <p:cNvSpPr txBox="1"/>
          <p:nvPr/>
        </p:nvSpPr>
        <p:spPr>
          <a:xfrm>
            <a:off x="1697034" y="4450770"/>
            <a:ext cx="5272314" cy="336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indent="0" algn="ctr" rtl="1">
              <a:lnSpc>
                <a:spcPct val="115000"/>
              </a:lnSpc>
              <a:buClr>
                <a:schemeClr val="accent3"/>
              </a:buClr>
              <a:buSzPts val="1800"/>
              <a:buFont typeface="IBM Plex Sans Light"/>
              <a:buNone/>
              <a:defRPr sz="2000" b="1">
                <a:solidFill>
                  <a:schemeClr val="accent3"/>
                </a:solidFill>
                <a:latin typeface="b  Mitra"/>
                <a:ea typeface="IBM Plex Sans Light"/>
                <a:cs typeface="B Nazanin" panose="00000400000000000000" pitchFamily="2" charset="-78"/>
                <a:sym typeface="IBM Plex Sans Light"/>
              </a:defRPr>
            </a:lvl1pPr>
            <a:lvl2pPr marL="914400" indent="-381000">
              <a:lnSpc>
                <a:spcPct val="115000"/>
              </a:lnSpc>
              <a:buClr>
                <a:schemeClr val="accent3"/>
              </a:buClr>
              <a:buSzPts val="1800"/>
              <a:buFont typeface="IBM Plex Sans Light"/>
              <a:buNone/>
              <a:defRPr sz="1800">
                <a:solidFill>
                  <a:schemeClr val="accent3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2pPr>
            <a:lvl3pPr marL="1371600" indent="-381000">
              <a:lnSpc>
                <a:spcPct val="115000"/>
              </a:lnSpc>
              <a:buClr>
                <a:schemeClr val="accent3"/>
              </a:buClr>
              <a:buSzPts val="1800"/>
              <a:buFont typeface="IBM Plex Sans Light"/>
              <a:buNone/>
              <a:defRPr sz="1800">
                <a:solidFill>
                  <a:schemeClr val="accent3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3pPr>
            <a:lvl4pPr marL="1828800" indent="-381000">
              <a:lnSpc>
                <a:spcPct val="115000"/>
              </a:lnSpc>
              <a:buClr>
                <a:schemeClr val="accent3"/>
              </a:buClr>
              <a:buSzPts val="1800"/>
              <a:buFont typeface="IBM Plex Sans Light"/>
              <a:buNone/>
              <a:defRPr sz="1800">
                <a:solidFill>
                  <a:schemeClr val="accent3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4pPr>
            <a:lvl5pPr marL="2286000" indent="-381000">
              <a:lnSpc>
                <a:spcPct val="115000"/>
              </a:lnSpc>
              <a:buClr>
                <a:schemeClr val="accent3"/>
              </a:buClr>
              <a:buSzPts val="1800"/>
              <a:buFont typeface="IBM Plex Sans Light"/>
              <a:buNone/>
              <a:defRPr sz="1800">
                <a:solidFill>
                  <a:schemeClr val="accent3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5pPr>
            <a:lvl6pPr marL="2743200" indent="-381000">
              <a:lnSpc>
                <a:spcPct val="115000"/>
              </a:lnSpc>
              <a:buClr>
                <a:schemeClr val="accent3"/>
              </a:buClr>
              <a:buSzPts val="1800"/>
              <a:buFont typeface="IBM Plex Sans Light"/>
              <a:buNone/>
              <a:defRPr sz="1800">
                <a:solidFill>
                  <a:schemeClr val="accent3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6pPr>
            <a:lvl7pPr marL="3200400" indent="-381000">
              <a:lnSpc>
                <a:spcPct val="115000"/>
              </a:lnSpc>
              <a:buClr>
                <a:schemeClr val="accent3"/>
              </a:buClr>
              <a:buSzPts val="1800"/>
              <a:buFont typeface="IBM Plex Sans Light"/>
              <a:buNone/>
              <a:defRPr sz="1800">
                <a:solidFill>
                  <a:schemeClr val="accent3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7pPr>
            <a:lvl8pPr marL="3657600" indent="-381000">
              <a:lnSpc>
                <a:spcPct val="115000"/>
              </a:lnSpc>
              <a:buClr>
                <a:schemeClr val="accent3"/>
              </a:buClr>
              <a:buSzPts val="1800"/>
              <a:buFont typeface="IBM Plex Sans Light"/>
              <a:buNone/>
              <a:defRPr sz="1800">
                <a:solidFill>
                  <a:schemeClr val="accent3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8pPr>
            <a:lvl9pPr marL="4114800" indent="-381000">
              <a:lnSpc>
                <a:spcPct val="115000"/>
              </a:lnSpc>
              <a:buClr>
                <a:schemeClr val="accent3"/>
              </a:buClr>
              <a:buSzPts val="1800"/>
              <a:buFont typeface="IBM Plex Sans Light"/>
              <a:buNone/>
              <a:defRPr sz="1800">
                <a:solidFill>
                  <a:schemeClr val="accent3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9pPr>
          </a:lstStyle>
          <a:p>
            <a:r>
              <a:rPr lang="fa-IR" sz="1400" dirty="0">
                <a:solidFill>
                  <a:schemeClr val="accent4">
                    <a:lumMod val="75000"/>
                  </a:schemeClr>
                </a:solidFill>
                <a:cs typeface="B Zar" panose="00000400000000000000" pitchFamily="2" charset="-78"/>
              </a:rPr>
              <a:t>سازمان نویسندگان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8FA0A3E-E51A-973B-65B4-E417323564DA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2</a:t>
            </a:fld>
            <a:endParaRPr lang="en" dirty="0"/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62C969D-4657-F8CA-4CBA-16983C8973F5}"/>
              </a:ext>
            </a:extLst>
          </p:cNvPr>
          <p:cNvSpPr txBox="1">
            <a:spLocks/>
          </p:cNvSpPr>
          <p:nvPr/>
        </p:nvSpPr>
        <p:spPr>
          <a:xfrm>
            <a:off x="4889450" y="1251900"/>
            <a:ext cx="4094529" cy="36354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rtl="1"/>
            <a:r>
              <a:rPr lang="fa-IR" sz="1600" b="1" dirty="0">
                <a:solidFill>
                  <a:srgbClr val="C00000"/>
                </a:solidFill>
                <a:cs typeface="B Nazanin" panose="00000400000000000000" pitchFamily="2" charset="-78"/>
              </a:rPr>
              <a:t>فهرست مطالب</a:t>
            </a:r>
            <a:endParaRPr lang="en-US" sz="1600" b="1" dirty="0">
              <a:solidFill>
                <a:srgbClr val="C00000"/>
              </a:solidFill>
              <a:cs typeface="B Nazanin" panose="00000400000000000000" pitchFamily="2" charset="-78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6DE4796F-7891-022B-376C-5A77ED1E2F9F}"/>
              </a:ext>
            </a:extLst>
          </p:cNvPr>
          <p:cNvSpPr txBox="1">
            <a:spLocks/>
          </p:cNvSpPr>
          <p:nvPr/>
        </p:nvSpPr>
        <p:spPr>
          <a:xfrm>
            <a:off x="1013460" y="1615440"/>
            <a:ext cx="7970519" cy="477840"/>
          </a:xfrm>
          <a:prstGeom prst="rect">
            <a:avLst/>
          </a:prstGeom>
        </p:spPr>
        <p:txBody>
          <a:bodyPr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r" rtl="1"/>
            <a:r>
              <a:rPr lang="fa-IR" b="1" dirty="0">
                <a:solidFill>
                  <a:schemeClr val="tx1"/>
                </a:solidFill>
                <a:cs typeface="B Nazanin" panose="00000400000000000000" pitchFamily="2" charset="-78"/>
              </a:rPr>
              <a:t>این فایل به عنوان قالب ارائه مقالات در </a:t>
            </a:r>
            <a:r>
              <a:rPr lang="fa-IR" b="1" dirty="0" smtClean="0">
                <a:solidFill>
                  <a:schemeClr val="tx1"/>
                </a:solidFill>
                <a:cs typeface="B Nazanin" panose="00000400000000000000" pitchFamily="2" charset="-78"/>
              </a:rPr>
              <a:t>یازدهمین کنفرانس انرژی‌های تجدیدپذیر و تولید پراکنده ایران فراهم </a:t>
            </a:r>
            <a:r>
              <a:rPr lang="fa-IR" b="1" dirty="0">
                <a:solidFill>
                  <a:schemeClr val="tx1"/>
                </a:solidFill>
                <a:cs typeface="B Nazanin" panose="00000400000000000000" pitchFamily="2" charset="-78"/>
              </a:rPr>
              <a:t>شده است.</a:t>
            </a:r>
            <a:endParaRPr lang="en-US" b="1" dirty="0">
              <a:solidFill>
                <a:schemeClr val="tx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0647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fld id="{00000000-1234-1234-1234-123412341234}" type="slidenum">
              <a:rPr lang="en" smtClean="0"/>
              <a:pPr/>
              <a:t>3</a:t>
            </a:fld>
            <a:endParaRPr lang="en" dirty="0"/>
          </a:p>
        </p:txBody>
      </p:sp>
    </p:spTree>
    <p:extLst>
      <p:ext uri="{BB962C8B-B14F-4D97-AF65-F5344CB8AC3E}">
        <p14:creationId xmlns:p14="http://schemas.microsoft.com/office/powerpoint/2010/main" val="3681334752"/>
      </p:ext>
    </p:extLst>
  </p:cSld>
  <p:clrMapOvr>
    <a:masterClrMapping/>
  </p:clrMapOvr>
</p:sld>
</file>

<file path=ppt/theme/theme1.xml><?xml version="1.0" encoding="utf-8"?>
<a:theme xmlns:a="http://schemas.openxmlformats.org/drawingml/2006/main" name="Surrey template">
  <a:themeElements>
    <a:clrScheme name="Custom 5">
      <a:dk1>
        <a:srgbClr val="061E3A"/>
      </a:dk1>
      <a:lt1>
        <a:srgbClr val="FFFFFF"/>
      </a:lt1>
      <a:dk2>
        <a:srgbClr val="757C83"/>
      </a:dk2>
      <a:lt2>
        <a:srgbClr val="EBF0F3"/>
      </a:lt2>
      <a:accent1>
        <a:srgbClr val="7FCA20"/>
      </a:accent1>
      <a:accent2>
        <a:srgbClr val="02C1D3"/>
      </a:accent2>
      <a:accent3>
        <a:srgbClr val="66BDE8"/>
      </a:accent3>
      <a:accent4>
        <a:srgbClr val="1985D2"/>
      </a:accent4>
      <a:accent5>
        <a:srgbClr val="E3E4E6"/>
      </a:accent5>
      <a:accent6>
        <a:srgbClr val="061E3A"/>
      </a:accent6>
      <a:hlink>
        <a:srgbClr val="1985D2"/>
      </a:hlink>
      <a:folHlink>
        <a:srgbClr val="F2F2F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</TotalTime>
  <Words>29</Words>
  <Application>Microsoft Office PowerPoint</Application>
  <PresentationFormat>On-screen Show (16:9)</PresentationFormat>
  <Paragraphs>7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B Nazanin</vt:lpstr>
      <vt:lpstr>IBM Plex Sans Light</vt:lpstr>
      <vt:lpstr>b  Mitra</vt:lpstr>
      <vt:lpstr>Merriweather</vt:lpstr>
      <vt:lpstr>B Titr</vt:lpstr>
      <vt:lpstr>IBM Plex Sans</vt:lpstr>
      <vt:lpstr>Arial</vt:lpstr>
      <vt:lpstr>Times New Roman</vt:lpstr>
      <vt:lpstr>B Zar</vt:lpstr>
      <vt:lpstr>Surrey template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ICEMD</dc:creator>
  <cp:lastModifiedBy>Ariana_Group</cp:lastModifiedBy>
  <cp:revision>30</cp:revision>
  <dcterms:modified xsi:type="dcterms:W3CDTF">2024-02-22T11:49:17Z</dcterms:modified>
</cp:coreProperties>
</file>