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09" r:id="rId4"/>
  </p:sldMasterIdLst>
  <p:notesMasterIdLst>
    <p:notesMasterId r:id="rId7"/>
  </p:notesMasterIdLst>
  <p:sldIdLst>
    <p:sldId id="256" r:id="rId5"/>
    <p:sldId id="257" r:id="rId6"/>
  </p:sldIdLst>
  <p:sldSz cx="15119350" cy="21383625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1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220969" indent="774" algn="l" rtl="0" eaLnBrk="0" fontAlgn="base" hangingPunct="0">
      <a:spcBef>
        <a:spcPct val="0"/>
      </a:spcBef>
      <a:spcAft>
        <a:spcPct val="0"/>
      </a:spcAft>
      <a:defRPr sz="141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443483" indent="774" algn="l" rtl="0" eaLnBrk="0" fontAlgn="base" hangingPunct="0">
      <a:spcBef>
        <a:spcPct val="0"/>
      </a:spcBef>
      <a:spcAft>
        <a:spcPct val="0"/>
      </a:spcAft>
      <a:defRPr sz="141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665998" indent="774" algn="l" rtl="0" eaLnBrk="0" fontAlgn="base" hangingPunct="0">
      <a:spcBef>
        <a:spcPct val="0"/>
      </a:spcBef>
      <a:spcAft>
        <a:spcPct val="0"/>
      </a:spcAft>
      <a:defRPr sz="141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888512" indent="774" algn="l" rtl="0" eaLnBrk="0" fontAlgn="base" hangingPunct="0">
      <a:spcBef>
        <a:spcPct val="0"/>
      </a:spcBef>
      <a:spcAft>
        <a:spcPct val="0"/>
      </a:spcAft>
      <a:defRPr sz="141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1112572" algn="l" defTabSz="445029" rtl="0" eaLnBrk="1" latinLnBrk="0" hangingPunct="1">
      <a:defRPr sz="141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1335085" algn="l" defTabSz="445029" rtl="0" eaLnBrk="1" latinLnBrk="0" hangingPunct="1">
      <a:defRPr sz="141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1557601" algn="l" defTabSz="445029" rtl="0" eaLnBrk="1" latinLnBrk="0" hangingPunct="1">
      <a:defRPr sz="141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1780116" algn="l" defTabSz="445029" rtl="0" eaLnBrk="1" latinLnBrk="0" hangingPunct="1">
      <a:defRPr sz="141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orient="horz" pos="13177" userDrawn="1">
          <p15:clr>
            <a:srgbClr val="A4A3A4"/>
          </p15:clr>
        </p15:guide>
        <p15:guide id="3" pos="151" userDrawn="1">
          <p15:clr>
            <a:srgbClr val="A4A3A4"/>
          </p15:clr>
        </p15:guide>
        <p15:guide id="4" pos="4659" userDrawn="1">
          <p15:clr>
            <a:srgbClr val="A4A3A4"/>
          </p15:clr>
        </p15:guide>
        <p15:guide id="5" pos="4833" userDrawn="1">
          <p15:clr>
            <a:srgbClr val="A4A3A4"/>
          </p15:clr>
        </p15:guide>
        <p15:guide id="6" pos="9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00"/>
    <a:srgbClr val="6D6D6D"/>
    <a:srgbClr val="0066FF"/>
    <a:srgbClr val="115EA6"/>
    <a:srgbClr val="D30101"/>
    <a:srgbClr val="3A8507"/>
    <a:srgbClr val="6A903C"/>
    <a:srgbClr val="66FF99"/>
    <a:srgbClr val="0051A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168" autoAdjust="0"/>
  </p:normalViewPr>
  <p:slideViewPr>
    <p:cSldViewPr snapToGrid="0" snapToObjects="1">
      <p:cViewPr>
        <p:scale>
          <a:sx n="60" d="100"/>
          <a:sy n="60" d="100"/>
        </p:scale>
        <p:origin x="1188" y="-3168"/>
      </p:cViewPr>
      <p:guideLst>
        <p:guide orient="horz" pos="1711"/>
        <p:guide orient="horz" pos="13177"/>
        <p:guide pos="151"/>
        <p:guide pos="4659"/>
        <p:guide pos="4833"/>
        <p:guide pos="9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E52584-4E16-4ED0-A4DF-A5349391A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1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86" kern="1200">
        <a:solidFill>
          <a:schemeClr val="tx1"/>
        </a:solidFill>
        <a:latin typeface="Arial" charset="0"/>
        <a:ea typeface="+mn-ea"/>
        <a:cs typeface="+mn-cs"/>
      </a:defRPr>
    </a:lvl1pPr>
    <a:lvl2pPr marL="220969" algn="l" rtl="0" eaLnBrk="0" fontAlgn="base" hangingPunct="0">
      <a:spcBef>
        <a:spcPct val="30000"/>
      </a:spcBef>
      <a:spcAft>
        <a:spcPct val="0"/>
      </a:spcAft>
      <a:defRPr sz="486" kern="1200">
        <a:solidFill>
          <a:schemeClr val="tx1"/>
        </a:solidFill>
        <a:latin typeface="Arial" charset="0"/>
        <a:ea typeface="+mn-ea"/>
        <a:cs typeface="+mn-cs"/>
      </a:defRPr>
    </a:lvl2pPr>
    <a:lvl3pPr marL="443483" algn="l" rtl="0" eaLnBrk="0" fontAlgn="base" hangingPunct="0">
      <a:spcBef>
        <a:spcPct val="30000"/>
      </a:spcBef>
      <a:spcAft>
        <a:spcPct val="0"/>
      </a:spcAft>
      <a:defRPr sz="486" kern="1200">
        <a:solidFill>
          <a:schemeClr val="tx1"/>
        </a:solidFill>
        <a:latin typeface="Arial" charset="0"/>
        <a:ea typeface="+mn-ea"/>
        <a:cs typeface="+mn-cs"/>
      </a:defRPr>
    </a:lvl3pPr>
    <a:lvl4pPr marL="665998" algn="l" rtl="0" eaLnBrk="0" fontAlgn="base" hangingPunct="0">
      <a:spcBef>
        <a:spcPct val="30000"/>
      </a:spcBef>
      <a:spcAft>
        <a:spcPct val="0"/>
      </a:spcAft>
      <a:defRPr sz="486" kern="1200">
        <a:solidFill>
          <a:schemeClr val="tx1"/>
        </a:solidFill>
        <a:latin typeface="Arial" charset="0"/>
        <a:ea typeface="+mn-ea"/>
        <a:cs typeface="+mn-cs"/>
      </a:defRPr>
    </a:lvl4pPr>
    <a:lvl5pPr marL="888512" algn="l" rtl="0" eaLnBrk="0" fontAlgn="base" hangingPunct="0">
      <a:spcBef>
        <a:spcPct val="30000"/>
      </a:spcBef>
      <a:spcAft>
        <a:spcPct val="0"/>
      </a:spcAft>
      <a:defRPr sz="486" kern="1200">
        <a:solidFill>
          <a:schemeClr val="tx1"/>
        </a:solidFill>
        <a:latin typeface="Arial" charset="0"/>
        <a:ea typeface="+mn-ea"/>
        <a:cs typeface="+mn-cs"/>
      </a:defRPr>
    </a:lvl5pPr>
    <a:lvl6pPr marL="1111862" algn="l" defTabSz="444749" rtl="0" eaLnBrk="1" latinLnBrk="0" hangingPunct="1">
      <a:defRPr sz="486" kern="1200">
        <a:solidFill>
          <a:schemeClr val="tx1"/>
        </a:solidFill>
        <a:latin typeface="+mn-lt"/>
        <a:ea typeface="+mn-ea"/>
        <a:cs typeface="+mn-cs"/>
      </a:defRPr>
    </a:lvl6pPr>
    <a:lvl7pPr marL="1334235" algn="l" defTabSz="444749" rtl="0" eaLnBrk="1" latinLnBrk="0" hangingPunct="1">
      <a:defRPr sz="486" kern="1200">
        <a:solidFill>
          <a:schemeClr val="tx1"/>
        </a:solidFill>
        <a:latin typeface="+mn-lt"/>
        <a:ea typeface="+mn-ea"/>
        <a:cs typeface="+mn-cs"/>
      </a:defRPr>
    </a:lvl7pPr>
    <a:lvl8pPr marL="1556601" algn="l" defTabSz="444749" rtl="0" eaLnBrk="1" latinLnBrk="0" hangingPunct="1">
      <a:defRPr sz="486" kern="1200">
        <a:solidFill>
          <a:schemeClr val="tx1"/>
        </a:solidFill>
        <a:latin typeface="+mn-lt"/>
        <a:ea typeface="+mn-ea"/>
        <a:cs typeface="+mn-cs"/>
      </a:defRPr>
    </a:lvl8pPr>
    <a:lvl9pPr marL="1778976" algn="l" defTabSz="444749" rtl="0" eaLnBrk="1" latinLnBrk="0" hangingPunct="1">
      <a:defRPr sz="4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BA2CA8-025E-4E7D-8C34-579F69CC15EA}" type="slidenum">
              <a:rPr lang="en-US" altLang="en-US" sz="1200" smtClean="0"/>
              <a:pPr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16150" y="685800"/>
            <a:ext cx="24257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0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BA2CA8-025E-4E7D-8C34-579F69CC15EA}" type="slidenum">
              <a:rPr lang="en-US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16150" y="685800"/>
            <a:ext cx="24257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7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08" y="6642939"/>
            <a:ext cx="12851739" cy="45833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617" y="12117236"/>
            <a:ext cx="10584129" cy="5465013"/>
          </a:xfrm>
          <a:prstGeom prst="rect">
            <a:avLst/>
          </a:prstGeom>
        </p:spPr>
        <p:txBody>
          <a:bodyPr lIns="91382" tIns="45686" rIns="91382" bIns="45686"/>
          <a:lstStyle>
            <a:lvl1pPr marL="0" indent="0" algn="ctr">
              <a:buNone/>
              <a:defRPr/>
            </a:lvl1pPr>
            <a:lvl2pPr marL="222200" indent="0" algn="ctr">
              <a:buNone/>
              <a:defRPr/>
            </a:lvl2pPr>
            <a:lvl3pPr marL="444401" indent="0" algn="ctr">
              <a:buNone/>
              <a:defRPr/>
            </a:lvl3pPr>
            <a:lvl4pPr marL="666593" indent="0" algn="ctr">
              <a:buNone/>
              <a:defRPr/>
            </a:lvl4pPr>
            <a:lvl5pPr marL="888793" indent="0" algn="ctr">
              <a:buNone/>
              <a:defRPr/>
            </a:lvl5pPr>
            <a:lvl6pPr marL="1110993" indent="0" algn="ctr">
              <a:buNone/>
              <a:defRPr/>
            </a:lvl6pPr>
            <a:lvl7pPr marL="1333194" indent="0" algn="ctr">
              <a:buNone/>
              <a:defRPr/>
            </a:lvl7pPr>
            <a:lvl8pPr marL="1555384" indent="0" algn="ctr">
              <a:buNone/>
              <a:defRPr/>
            </a:lvl8pPr>
            <a:lvl9pPr marL="17775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65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114" y="4989365"/>
            <a:ext cx="13607124" cy="14112665"/>
          </a:xfrm>
          <a:prstGeom prst="rect">
            <a:avLst/>
          </a:prstGeom>
        </p:spPr>
        <p:txBody>
          <a:bodyPr vert="eaVert" lIns="91382" tIns="45686" rIns="91382" bIns="4568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58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63066" y="460188"/>
            <a:ext cx="3609949" cy="1864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1758" y="460188"/>
            <a:ext cx="10761308" cy="18641838"/>
          </a:xfrm>
          <a:prstGeom prst="rect">
            <a:avLst/>
          </a:prstGeom>
        </p:spPr>
        <p:txBody>
          <a:bodyPr vert="eaVert" lIns="91382" tIns="45686" rIns="91382" bIns="4568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89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08" y="6642939"/>
            <a:ext cx="12851739" cy="45833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617" y="12117236"/>
            <a:ext cx="10584129" cy="5465013"/>
          </a:xfrm>
        </p:spPr>
        <p:txBody>
          <a:bodyPr/>
          <a:lstStyle>
            <a:lvl1pPr marL="0" indent="0" algn="ctr">
              <a:buNone/>
              <a:defRPr/>
            </a:lvl1pPr>
            <a:lvl2pPr marL="222200" indent="0" algn="ctr">
              <a:buNone/>
              <a:defRPr/>
            </a:lvl2pPr>
            <a:lvl3pPr marL="444401" indent="0" algn="ctr">
              <a:buNone/>
              <a:defRPr/>
            </a:lvl3pPr>
            <a:lvl4pPr marL="666593" indent="0" algn="ctr">
              <a:buNone/>
              <a:defRPr/>
            </a:lvl4pPr>
            <a:lvl5pPr marL="888793" indent="0" algn="ctr">
              <a:buNone/>
              <a:defRPr/>
            </a:lvl5pPr>
            <a:lvl6pPr marL="1110993" indent="0" algn="ctr">
              <a:buNone/>
              <a:defRPr/>
            </a:lvl6pPr>
            <a:lvl7pPr marL="1333194" indent="0" algn="ctr">
              <a:buNone/>
              <a:defRPr/>
            </a:lvl7pPr>
            <a:lvl8pPr marL="1555384" indent="0" algn="ctr">
              <a:buNone/>
              <a:defRPr/>
            </a:lvl8pPr>
            <a:lvl9pPr marL="17775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420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832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7" y="13740665"/>
            <a:ext cx="12851739" cy="4247642"/>
          </a:xfrm>
        </p:spPr>
        <p:txBody>
          <a:bodyPr anchor="t"/>
          <a:lstStyle>
            <a:lvl1pPr algn="l">
              <a:defRPr sz="184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7" y="9062984"/>
            <a:ext cx="12851739" cy="4677670"/>
          </a:xfrm>
        </p:spPr>
        <p:txBody>
          <a:bodyPr anchor="b"/>
          <a:lstStyle>
            <a:lvl1pPr marL="0" indent="0">
              <a:buNone/>
              <a:defRPr sz="923"/>
            </a:lvl1pPr>
            <a:lvl2pPr marL="222200" indent="0">
              <a:buNone/>
              <a:defRPr sz="923"/>
            </a:lvl2pPr>
            <a:lvl3pPr marL="444401" indent="0">
              <a:buNone/>
              <a:defRPr sz="680"/>
            </a:lvl3pPr>
            <a:lvl4pPr marL="666593" indent="0">
              <a:buNone/>
              <a:defRPr sz="680"/>
            </a:lvl4pPr>
            <a:lvl5pPr marL="888793" indent="0">
              <a:buNone/>
              <a:defRPr sz="680"/>
            </a:lvl5pPr>
            <a:lvl6pPr marL="1110993" indent="0">
              <a:buNone/>
              <a:defRPr sz="680"/>
            </a:lvl6pPr>
            <a:lvl7pPr marL="1333194" indent="0">
              <a:buNone/>
              <a:defRPr sz="680"/>
            </a:lvl7pPr>
            <a:lvl8pPr marL="1555384" indent="0">
              <a:buNone/>
              <a:defRPr sz="680"/>
            </a:lvl8pPr>
            <a:lvl9pPr marL="1777585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67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893" y="3663709"/>
            <a:ext cx="1682115" cy="17255088"/>
          </a:xfrm>
        </p:spPr>
        <p:txBody>
          <a:bodyPr/>
          <a:lstStyle>
            <a:lvl1pPr>
              <a:defRPr sz="1410"/>
            </a:lvl1pPr>
            <a:lvl2pPr>
              <a:defRPr sz="1167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  <a:lvl6pPr>
              <a:defRPr sz="923"/>
            </a:lvl6pPr>
            <a:lvl7pPr>
              <a:defRPr sz="923"/>
            </a:lvl7pPr>
            <a:lvl8pPr>
              <a:defRPr sz="923"/>
            </a:lvl8pPr>
            <a:lvl9pPr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1999" y="3663709"/>
            <a:ext cx="1682845" cy="17255088"/>
          </a:xfrm>
        </p:spPr>
        <p:txBody>
          <a:bodyPr/>
          <a:lstStyle>
            <a:lvl1pPr>
              <a:defRPr sz="1410"/>
            </a:lvl1pPr>
            <a:lvl2pPr>
              <a:defRPr sz="1167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  <a:lvl6pPr>
              <a:defRPr sz="923"/>
            </a:lvl6pPr>
            <a:lvl7pPr>
              <a:defRPr sz="923"/>
            </a:lvl7pPr>
            <a:lvl8pPr>
              <a:defRPr sz="923"/>
            </a:lvl8pPr>
            <a:lvl9pPr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51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14" y="856181"/>
            <a:ext cx="13607124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14" y="4786732"/>
            <a:ext cx="6680338" cy="1994660"/>
          </a:xfrm>
        </p:spPr>
        <p:txBody>
          <a:bodyPr anchor="b"/>
          <a:lstStyle>
            <a:lvl1pPr marL="0" indent="0">
              <a:buNone/>
              <a:defRPr sz="1167" b="1"/>
            </a:lvl1pPr>
            <a:lvl2pPr marL="222200" indent="0">
              <a:buNone/>
              <a:defRPr sz="923" b="1"/>
            </a:lvl2pPr>
            <a:lvl3pPr marL="444401" indent="0">
              <a:buNone/>
              <a:defRPr sz="923" b="1"/>
            </a:lvl3pPr>
            <a:lvl4pPr marL="666593" indent="0">
              <a:buNone/>
              <a:defRPr sz="680" b="1"/>
            </a:lvl4pPr>
            <a:lvl5pPr marL="888793" indent="0">
              <a:buNone/>
              <a:defRPr sz="680" b="1"/>
            </a:lvl5pPr>
            <a:lvl6pPr marL="1110993" indent="0">
              <a:buNone/>
              <a:defRPr sz="680" b="1"/>
            </a:lvl6pPr>
            <a:lvl7pPr marL="1333194" indent="0">
              <a:buNone/>
              <a:defRPr sz="680" b="1"/>
            </a:lvl7pPr>
            <a:lvl8pPr marL="1555384" indent="0">
              <a:buNone/>
              <a:defRPr sz="680" b="1"/>
            </a:lvl8pPr>
            <a:lvl9pPr marL="1777585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14" y="6781393"/>
            <a:ext cx="6680338" cy="12320644"/>
          </a:xfrm>
        </p:spPr>
        <p:txBody>
          <a:bodyPr/>
          <a:lstStyle>
            <a:lvl1pPr>
              <a:defRPr sz="1167"/>
            </a:lvl1pPr>
            <a:lvl2pPr>
              <a:defRPr sz="923"/>
            </a:lvl2pPr>
            <a:lvl3pPr>
              <a:defRPr sz="923"/>
            </a:lvl3pPr>
            <a:lvl4pPr>
              <a:defRPr sz="680"/>
            </a:lvl4pPr>
            <a:lvl5pPr>
              <a:defRPr sz="680"/>
            </a:lvl5pPr>
            <a:lvl6pPr>
              <a:defRPr sz="680"/>
            </a:lvl6pPr>
            <a:lvl7pPr>
              <a:defRPr sz="680"/>
            </a:lvl7pPr>
            <a:lvl8pPr>
              <a:defRPr sz="680"/>
            </a:lvl8pPr>
            <a:lvl9pPr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712" y="4786732"/>
            <a:ext cx="6682526" cy="1994660"/>
          </a:xfrm>
        </p:spPr>
        <p:txBody>
          <a:bodyPr anchor="b"/>
          <a:lstStyle>
            <a:lvl1pPr marL="0" indent="0">
              <a:buNone/>
              <a:defRPr sz="1167" b="1"/>
            </a:lvl1pPr>
            <a:lvl2pPr marL="222200" indent="0">
              <a:buNone/>
              <a:defRPr sz="923" b="1"/>
            </a:lvl2pPr>
            <a:lvl3pPr marL="444401" indent="0">
              <a:buNone/>
              <a:defRPr sz="923" b="1"/>
            </a:lvl3pPr>
            <a:lvl4pPr marL="666593" indent="0">
              <a:buNone/>
              <a:defRPr sz="680" b="1"/>
            </a:lvl4pPr>
            <a:lvl5pPr marL="888793" indent="0">
              <a:buNone/>
              <a:defRPr sz="680" b="1"/>
            </a:lvl5pPr>
            <a:lvl6pPr marL="1110993" indent="0">
              <a:buNone/>
              <a:defRPr sz="680" b="1"/>
            </a:lvl6pPr>
            <a:lvl7pPr marL="1333194" indent="0">
              <a:buNone/>
              <a:defRPr sz="680" b="1"/>
            </a:lvl7pPr>
            <a:lvl8pPr marL="1555384" indent="0">
              <a:buNone/>
              <a:defRPr sz="680" b="1"/>
            </a:lvl8pPr>
            <a:lvl9pPr marL="1777585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712" y="6781393"/>
            <a:ext cx="6682526" cy="12320644"/>
          </a:xfrm>
        </p:spPr>
        <p:txBody>
          <a:bodyPr/>
          <a:lstStyle>
            <a:lvl1pPr>
              <a:defRPr sz="1167"/>
            </a:lvl1pPr>
            <a:lvl2pPr>
              <a:defRPr sz="923"/>
            </a:lvl2pPr>
            <a:lvl3pPr>
              <a:defRPr sz="923"/>
            </a:lvl3pPr>
            <a:lvl4pPr>
              <a:defRPr sz="680"/>
            </a:lvl4pPr>
            <a:lvl5pPr>
              <a:defRPr sz="680"/>
            </a:lvl5pPr>
            <a:lvl6pPr>
              <a:defRPr sz="680"/>
            </a:lvl6pPr>
            <a:lvl7pPr>
              <a:defRPr sz="680"/>
            </a:lvl7pPr>
            <a:lvl8pPr>
              <a:defRPr sz="680"/>
            </a:lvl8pPr>
            <a:lvl9pPr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5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385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08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0" y="851541"/>
            <a:ext cx="4974162" cy="3623492"/>
          </a:xfrm>
        </p:spPr>
        <p:txBody>
          <a:bodyPr anchor="b"/>
          <a:lstStyle>
            <a:lvl1pPr algn="l">
              <a:defRPr sz="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100" y="851543"/>
            <a:ext cx="8452136" cy="18250484"/>
          </a:xfrm>
        </p:spPr>
        <p:txBody>
          <a:bodyPr/>
          <a:lstStyle>
            <a:lvl1pPr>
              <a:defRPr sz="1653"/>
            </a:lvl1pPr>
            <a:lvl2pPr>
              <a:defRPr sz="1410"/>
            </a:lvl2pPr>
            <a:lvl3pPr>
              <a:defRPr sz="1167"/>
            </a:lvl3pPr>
            <a:lvl4pPr>
              <a:defRPr sz="923"/>
            </a:lvl4pPr>
            <a:lvl5pPr>
              <a:defRPr sz="923"/>
            </a:lvl5pPr>
            <a:lvl6pPr>
              <a:defRPr sz="923"/>
            </a:lvl6pPr>
            <a:lvl7pPr>
              <a:defRPr sz="923"/>
            </a:lvl7pPr>
            <a:lvl8pPr>
              <a:defRPr sz="923"/>
            </a:lvl8pPr>
            <a:lvl9pPr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0" y="4475043"/>
            <a:ext cx="4974162" cy="14626994"/>
          </a:xfrm>
        </p:spPr>
        <p:txBody>
          <a:bodyPr/>
          <a:lstStyle>
            <a:lvl1pPr marL="0" indent="0">
              <a:buNone/>
              <a:defRPr sz="680"/>
            </a:lvl1pPr>
            <a:lvl2pPr marL="222200" indent="0">
              <a:buNone/>
              <a:defRPr sz="486"/>
            </a:lvl2pPr>
            <a:lvl3pPr marL="444401" indent="0">
              <a:buNone/>
              <a:defRPr sz="486"/>
            </a:lvl3pPr>
            <a:lvl4pPr marL="666593" indent="0">
              <a:buNone/>
              <a:defRPr sz="486"/>
            </a:lvl4pPr>
            <a:lvl5pPr marL="888793" indent="0">
              <a:buNone/>
              <a:defRPr sz="486"/>
            </a:lvl5pPr>
            <a:lvl6pPr marL="1110993" indent="0">
              <a:buNone/>
              <a:defRPr sz="486"/>
            </a:lvl6pPr>
            <a:lvl7pPr marL="1333194" indent="0">
              <a:buNone/>
              <a:defRPr sz="486"/>
            </a:lvl7pPr>
            <a:lvl8pPr marL="1555384" indent="0">
              <a:buNone/>
              <a:defRPr sz="486"/>
            </a:lvl8pPr>
            <a:lvl9pPr marL="1777585" indent="0">
              <a:buNone/>
              <a:defRPr sz="4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57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14" y="4989365"/>
            <a:ext cx="13607124" cy="14112665"/>
          </a:xfrm>
          <a:prstGeom prst="rect">
            <a:avLst/>
          </a:prstGeom>
        </p:spPr>
        <p:txBody>
          <a:bodyPr lIns="91382" tIns="45686" rIns="91382" bIns="4568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45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05" y="14968855"/>
            <a:ext cx="9071902" cy="1766501"/>
          </a:xfrm>
        </p:spPr>
        <p:txBody>
          <a:bodyPr anchor="b"/>
          <a:lstStyle>
            <a:lvl1pPr algn="l">
              <a:defRPr sz="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205" y="1910358"/>
            <a:ext cx="9071902" cy="12830331"/>
          </a:xfrm>
        </p:spPr>
        <p:txBody>
          <a:bodyPr/>
          <a:lstStyle>
            <a:lvl1pPr marL="0" indent="0">
              <a:buNone/>
              <a:defRPr sz="1653"/>
            </a:lvl1pPr>
            <a:lvl2pPr marL="222200" indent="0">
              <a:buNone/>
              <a:defRPr sz="1410"/>
            </a:lvl2pPr>
            <a:lvl3pPr marL="444401" indent="0">
              <a:buNone/>
              <a:defRPr sz="1167"/>
            </a:lvl3pPr>
            <a:lvl4pPr marL="666593" indent="0">
              <a:buNone/>
              <a:defRPr sz="923"/>
            </a:lvl4pPr>
            <a:lvl5pPr marL="888793" indent="0">
              <a:buNone/>
              <a:defRPr sz="923"/>
            </a:lvl5pPr>
            <a:lvl6pPr marL="1110993" indent="0">
              <a:buNone/>
              <a:defRPr sz="923"/>
            </a:lvl6pPr>
            <a:lvl7pPr marL="1333194" indent="0">
              <a:buNone/>
              <a:defRPr sz="923"/>
            </a:lvl7pPr>
            <a:lvl8pPr marL="1555384" indent="0">
              <a:buNone/>
              <a:defRPr sz="923"/>
            </a:lvl8pPr>
            <a:lvl9pPr marL="1777585" indent="0">
              <a:buNone/>
              <a:defRPr sz="92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205" y="16735350"/>
            <a:ext cx="9071902" cy="2509761"/>
          </a:xfrm>
        </p:spPr>
        <p:txBody>
          <a:bodyPr/>
          <a:lstStyle>
            <a:lvl1pPr marL="0" indent="0">
              <a:buNone/>
              <a:defRPr sz="680"/>
            </a:lvl1pPr>
            <a:lvl2pPr marL="222200" indent="0">
              <a:buNone/>
              <a:defRPr sz="486"/>
            </a:lvl2pPr>
            <a:lvl3pPr marL="444401" indent="0">
              <a:buNone/>
              <a:defRPr sz="486"/>
            </a:lvl3pPr>
            <a:lvl4pPr marL="666593" indent="0">
              <a:buNone/>
              <a:defRPr sz="486"/>
            </a:lvl4pPr>
            <a:lvl5pPr marL="888793" indent="0">
              <a:buNone/>
              <a:defRPr sz="486"/>
            </a:lvl5pPr>
            <a:lvl6pPr marL="1110993" indent="0">
              <a:buNone/>
              <a:defRPr sz="486"/>
            </a:lvl6pPr>
            <a:lvl7pPr marL="1333194" indent="0">
              <a:buNone/>
              <a:defRPr sz="486"/>
            </a:lvl7pPr>
            <a:lvl8pPr marL="1555384" indent="0">
              <a:buNone/>
              <a:defRPr sz="486"/>
            </a:lvl8pPr>
            <a:lvl9pPr marL="1777585" indent="0">
              <a:buNone/>
              <a:defRPr sz="4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645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736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39733" y="826792"/>
            <a:ext cx="3633282" cy="200920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886" y="826792"/>
            <a:ext cx="10829847" cy="200920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490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08" y="6642939"/>
            <a:ext cx="12851739" cy="45833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617" y="12117236"/>
            <a:ext cx="10584129" cy="5465013"/>
          </a:xfrm>
        </p:spPr>
        <p:txBody>
          <a:bodyPr/>
          <a:lstStyle>
            <a:lvl1pPr marL="0" indent="0" algn="ctr">
              <a:buNone/>
              <a:defRPr/>
            </a:lvl1pPr>
            <a:lvl2pPr marL="222200" indent="0" algn="ctr">
              <a:buNone/>
              <a:defRPr/>
            </a:lvl2pPr>
            <a:lvl3pPr marL="444401" indent="0" algn="ctr">
              <a:buNone/>
              <a:defRPr/>
            </a:lvl3pPr>
            <a:lvl4pPr marL="666593" indent="0" algn="ctr">
              <a:buNone/>
              <a:defRPr/>
            </a:lvl4pPr>
            <a:lvl5pPr marL="888793" indent="0" algn="ctr">
              <a:buNone/>
              <a:defRPr/>
            </a:lvl5pPr>
            <a:lvl6pPr marL="1110993" indent="0" algn="ctr">
              <a:buNone/>
              <a:defRPr/>
            </a:lvl6pPr>
            <a:lvl7pPr marL="1333194" indent="0" algn="ctr">
              <a:buNone/>
              <a:defRPr/>
            </a:lvl7pPr>
            <a:lvl8pPr marL="1555384" indent="0" algn="ctr">
              <a:buNone/>
              <a:defRPr/>
            </a:lvl8pPr>
            <a:lvl9pPr marL="17775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660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48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7" y="13740665"/>
            <a:ext cx="12851739" cy="4247642"/>
          </a:xfrm>
        </p:spPr>
        <p:txBody>
          <a:bodyPr anchor="t"/>
          <a:lstStyle>
            <a:lvl1pPr algn="l">
              <a:defRPr sz="184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7" y="9062984"/>
            <a:ext cx="12851739" cy="4677670"/>
          </a:xfrm>
        </p:spPr>
        <p:txBody>
          <a:bodyPr anchor="b"/>
          <a:lstStyle>
            <a:lvl1pPr marL="0" indent="0">
              <a:buNone/>
              <a:defRPr sz="923"/>
            </a:lvl1pPr>
            <a:lvl2pPr marL="222200" indent="0">
              <a:buNone/>
              <a:defRPr sz="923"/>
            </a:lvl2pPr>
            <a:lvl3pPr marL="444401" indent="0">
              <a:buNone/>
              <a:defRPr sz="680"/>
            </a:lvl3pPr>
            <a:lvl4pPr marL="666593" indent="0">
              <a:buNone/>
              <a:defRPr sz="680"/>
            </a:lvl4pPr>
            <a:lvl5pPr marL="888793" indent="0">
              <a:buNone/>
              <a:defRPr sz="680"/>
            </a:lvl5pPr>
            <a:lvl6pPr marL="1110993" indent="0">
              <a:buNone/>
              <a:defRPr sz="680"/>
            </a:lvl6pPr>
            <a:lvl7pPr marL="1333194" indent="0">
              <a:buNone/>
              <a:defRPr sz="680"/>
            </a:lvl7pPr>
            <a:lvl8pPr marL="1555384" indent="0">
              <a:buNone/>
              <a:defRPr sz="680"/>
            </a:lvl8pPr>
            <a:lvl9pPr marL="1777585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21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893" y="3663709"/>
            <a:ext cx="7231565" cy="17255088"/>
          </a:xfrm>
        </p:spPr>
        <p:txBody>
          <a:bodyPr/>
          <a:lstStyle>
            <a:lvl1pPr>
              <a:defRPr sz="1410"/>
            </a:lvl1pPr>
            <a:lvl2pPr>
              <a:defRPr sz="1167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  <a:lvl6pPr>
              <a:defRPr sz="923"/>
            </a:lvl6pPr>
            <a:lvl7pPr>
              <a:defRPr sz="923"/>
            </a:lvl7pPr>
            <a:lvl8pPr>
              <a:defRPr sz="923"/>
            </a:lvl8pPr>
            <a:lvl9pPr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1455" y="3663709"/>
            <a:ext cx="7231565" cy="17255088"/>
          </a:xfrm>
        </p:spPr>
        <p:txBody>
          <a:bodyPr/>
          <a:lstStyle>
            <a:lvl1pPr>
              <a:defRPr sz="1410"/>
            </a:lvl1pPr>
            <a:lvl2pPr>
              <a:defRPr sz="1167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  <a:lvl6pPr>
              <a:defRPr sz="923"/>
            </a:lvl6pPr>
            <a:lvl7pPr>
              <a:defRPr sz="923"/>
            </a:lvl7pPr>
            <a:lvl8pPr>
              <a:defRPr sz="923"/>
            </a:lvl8pPr>
            <a:lvl9pPr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143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14" y="856181"/>
            <a:ext cx="13607124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14" y="4786732"/>
            <a:ext cx="6680338" cy="1994660"/>
          </a:xfrm>
        </p:spPr>
        <p:txBody>
          <a:bodyPr anchor="b"/>
          <a:lstStyle>
            <a:lvl1pPr marL="0" indent="0">
              <a:buNone/>
              <a:defRPr sz="1167" b="1"/>
            </a:lvl1pPr>
            <a:lvl2pPr marL="222200" indent="0">
              <a:buNone/>
              <a:defRPr sz="923" b="1"/>
            </a:lvl2pPr>
            <a:lvl3pPr marL="444401" indent="0">
              <a:buNone/>
              <a:defRPr sz="923" b="1"/>
            </a:lvl3pPr>
            <a:lvl4pPr marL="666593" indent="0">
              <a:buNone/>
              <a:defRPr sz="680" b="1"/>
            </a:lvl4pPr>
            <a:lvl5pPr marL="888793" indent="0">
              <a:buNone/>
              <a:defRPr sz="680" b="1"/>
            </a:lvl5pPr>
            <a:lvl6pPr marL="1110993" indent="0">
              <a:buNone/>
              <a:defRPr sz="680" b="1"/>
            </a:lvl6pPr>
            <a:lvl7pPr marL="1333194" indent="0">
              <a:buNone/>
              <a:defRPr sz="680" b="1"/>
            </a:lvl7pPr>
            <a:lvl8pPr marL="1555384" indent="0">
              <a:buNone/>
              <a:defRPr sz="680" b="1"/>
            </a:lvl8pPr>
            <a:lvl9pPr marL="1777585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14" y="6781393"/>
            <a:ext cx="6680338" cy="12320644"/>
          </a:xfrm>
        </p:spPr>
        <p:txBody>
          <a:bodyPr/>
          <a:lstStyle>
            <a:lvl1pPr>
              <a:defRPr sz="1167"/>
            </a:lvl1pPr>
            <a:lvl2pPr>
              <a:defRPr sz="923"/>
            </a:lvl2pPr>
            <a:lvl3pPr>
              <a:defRPr sz="923"/>
            </a:lvl3pPr>
            <a:lvl4pPr>
              <a:defRPr sz="680"/>
            </a:lvl4pPr>
            <a:lvl5pPr>
              <a:defRPr sz="680"/>
            </a:lvl5pPr>
            <a:lvl6pPr>
              <a:defRPr sz="680"/>
            </a:lvl6pPr>
            <a:lvl7pPr>
              <a:defRPr sz="680"/>
            </a:lvl7pPr>
            <a:lvl8pPr>
              <a:defRPr sz="680"/>
            </a:lvl8pPr>
            <a:lvl9pPr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712" y="4786732"/>
            <a:ext cx="6682526" cy="1994660"/>
          </a:xfrm>
        </p:spPr>
        <p:txBody>
          <a:bodyPr anchor="b"/>
          <a:lstStyle>
            <a:lvl1pPr marL="0" indent="0">
              <a:buNone/>
              <a:defRPr sz="1167" b="1"/>
            </a:lvl1pPr>
            <a:lvl2pPr marL="222200" indent="0">
              <a:buNone/>
              <a:defRPr sz="923" b="1"/>
            </a:lvl2pPr>
            <a:lvl3pPr marL="444401" indent="0">
              <a:buNone/>
              <a:defRPr sz="923" b="1"/>
            </a:lvl3pPr>
            <a:lvl4pPr marL="666593" indent="0">
              <a:buNone/>
              <a:defRPr sz="680" b="1"/>
            </a:lvl4pPr>
            <a:lvl5pPr marL="888793" indent="0">
              <a:buNone/>
              <a:defRPr sz="680" b="1"/>
            </a:lvl5pPr>
            <a:lvl6pPr marL="1110993" indent="0">
              <a:buNone/>
              <a:defRPr sz="680" b="1"/>
            </a:lvl6pPr>
            <a:lvl7pPr marL="1333194" indent="0">
              <a:buNone/>
              <a:defRPr sz="680" b="1"/>
            </a:lvl7pPr>
            <a:lvl8pPr marL="1555384" indent="0">
              <a:buNone/>
              <a:defRPr sz="680" b="1"/>
            </a:lvl8pPr>
            <a:lvl9pPr marL="1777585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712" y="6781393"/>
            <a:ext cx="6682526" cy="12320644"/>
          </a:xfrm>
        </p:spPr>
        <p:txBody>
          <a:bodyPr/>
          <a:lstStyle>
            <a:lvl1pPr>
              <a:defRPr sz="1167"/>
            </a:lvl1pPr>
            <a:lvl2pPr>
              <a:defRPr sz="923"/>
            </a:lvl2pPr>
            <a:lvl3pPr>
              <a:defRPr sz="923"/>
            </a:lvl3pPr>
            <a:lvl4pPr>
              <a:defRPr sz="680"/>
            </a:lvl4pPr>
            <a:lvl5pPr>
              <a:defRPr sz="680"/>
            </a:lvl5pPr>
            <a:lvl6pPr>
              <a:defRPr sz="680"/>
            </a:lvl6pPr>
            <a:lvl7pPr>
              <a:defRPr sz="680"/>
            </a:lvl7pPr>
            <a:lvl8pPr>
              <a:defRPr sz="680"/>
            </a:lvl8pPr>
            <a:lvl9pPr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416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688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11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7" y="13740665"/>
            <a:ext cx="12851739" cy="4247642"/>
          </a:xfrm>
        </p:spPr>
        <p:txBody>
          <a:bodyPr anchor="t"/>
          <a:lstStyle>
            <a:lvl1pPr algn="l">
              <a:defRPr sz="184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7" y="9062984"/>
            <a:ext cx="12851739" cy="4677670"/>
          </a:xfrm>
          <a:prstGeom prst="rect">
            <a:avLst/>
          </a:prstGeom>
        </p:spPr>
        <p:txBody>
          <a:bodyPr lIns="91382" tIns="45686" rIns="91382" bIns="45686" anchor="b"/>
          <a:lstStyle>
            <a:lvl1pPr marL="0" indent="0">
              <a:buNone/>
              <a:defRPr sz="923"/>
            </a:lvl1pPr>
            <a:lvl2pPr marL="222200" indent="0">
              <a:buNone/>
              <a:defRPr sz="923"/>
            </a:lvl2pPr>
            <a:lvl3pPr marL="444401" indent="0">
              <a:buNone/>
              <a:defRPr sz="680"/>
            </a:lvl3pPr>
            <a:lvl4pPr marL="666593" indent="0">
              <a:buNone/>
              <a:defRPr sz="680"/>
            </a:lvl4pPr>
            <a:lvl5pPr marL="888793" indent="0">
              <a:buNone/>
              <a:defRPr sz="680"/>
            </a:lvl5pPr>
            <a:lvl6pPr marL="1110993" indent="0">
              <a:buNone/>
              <a:defRPr sz="680"/>
            </a:lvl6pPr>
            <a:lvl7pPr marL="1333194" indent="0">
              <a:buNone/>
              <a:defRPr sz="680"/>
            </a:lvl7pPr>
            <a:lvl8pPr marL="1555384" indent="0">
              <a:buNone/>
              <a:defRPr sz="680"/>
            </a:lvl8pPr>
            <a:lvl9pPr marL="1777585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785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0" y="851541"/>
            <a:ext cx="4974162" cy="3623492"/>
          </a:xfrm>
        </p:spPr>
        <p:txBody>
          <a:bodyPr anchor="b"/>
          <a:lstStyle>
            <a:lvl1pPr algn="l">
              <a:defRPr sz="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100" y="851543"/>
            <a:ext cx="8452136" cy="18250484"/>
          </a:xfrm>
        </p:spPr>
        <p:txBody>
          <a:bodyPr/>
          <a:lstStyle>
            <a:lvl1pPr>
              <a:defRPr sz="1653"/>
            </a:lvl1pPr>
            <a:lvl2pPr>
              <a:defRPr sz="1410"/>
            </a:lvl2pPr>
            <a:lvl3pPr>
              <a:defRPr sz="1167"/>
            </a:lvl3pPr>
            <a:lvl4pPr>
              <a:defRPr sz="923"/>
            </a:lvl4pPr>
            <a:lvl5pPr>
              <a:defRPr sz="923"/>
            </a:lvl5pPr>
            <a:lvl6pPr>
              <a:defRPr sz="923"/>
            </a:lvl6pPr>
            <a:lvl7pPr>
              <a:defRPr sz="923"/>
            </a:lvl7pPr>
            <a:lvl8pPr>
              <a:defRPr sz="923"/>
            </a:lvl8pPr>
            <a:lvl9pPr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0" y="4475043"/>
            <a:ext cx="4974162" cy="14626994"/>
          </a:xfrm>
        </p:spPr>
        <p:txBody>
          <a:bodyPr/>
          <a:lstStyle>
            <a:lvl1pPr marL="0" indent="0">
              <a:buNone/>
              <a:defRPr sz="680"/>
            </a:lvl1pPr>
            <a:lvl2pPr marL="222200" indent="0">
              <a:buNone/>
              <a:defRPr sz="486"/>
            </a:lvl2pPr>
            <a:lvl3pPr marL="444401" indent="0">
              <a:buNone/>
              <a:defRPr sz="486"/>
            </a:lvl3pPr>
            <a:lvl4pPr marL="666593" indent="0">
              <a:buNone/>
              <a:defRPr sz="486"/>
            </a:lvl4pPr>
            <a:lvl5pPr marL="888793" indent="0">
              <a:buNone/>
              <a:defRPr sz="486"/>
            </a:lvl5pPr>
            <a:lvl6pPr marL="1110993" indent="0">
              <a:buNone/>
              <a:defRPr sz="486"/>
            </a:lvl6pPr>
            <a:lvl7pPr marL="1333194" indent="0">
              <a:buNone/>
              <a:defRPr sz="486"/>
            </a:lvl7pPr>
            <a:lvl8pPr marL="1555384" indent="0">
              <a:buNone/>
              <a:defRPr sz="486"/>
            </a:lvl8pPr>
            <a:lvl9pPr marL="1777585" indent="0">
              <a:buNone/>
              <a:defRPr sz="4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738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05" y="14968855"/>
            <a:ext cx="9071902" cy="1766501"/>
          </a:xfrm>
        </p:spPr>
        <p:txBody>
          <a:bodyPr anchor="b"/>
          <a:lstStyle>
            <a:lvl1pPr algn="l">
              <a:defRPr sz="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205" y="1910358"/>
            <a:ext cx="9071902" cy="12830331"/>
          </a:xfrm>
        </p:spPr>
        <p:txBody>
          <a:bodyPr/>
          <a:lstStyle>
            <a:lvl1pPr marL="0" indent="0">
              <a:buNone/>
              <a:defRPr sz="1653"/>
            </a:lvl1pPr>
            <a:lvl2pPr marL="222200" indent="0">
              <a:buNone/>
              <a:defRPr sz="1410"/>
            </a:lvl2pPr>
            <a:lvl3pPr marL="444401" indent="0">
              <a:buNone/>
              <a:defRPr sz="1167"/>
            </a:lvl3pPr>
            <a:lvl4pPr marL="666593" indent="0">
              <a:buNone/>
              <a:defRPr sz="923"/>
            </a:lvl4pPr>
            <a:lvl5pPr marL="888793" indent="0">
              <a:buNone/>
              <a:defRPr sz="923"/>
            </a:lvl5pPr>
            <a:lvl6pPr marL="1110993" indent="0">
              <a:buNone/>
              <a:defRPr sz="923"/>
            </a:lvl6pPr>
            <a:lvl7pPr marL="1333194" indent="0">
              <a:buNone/>
              <a:defRPr sz="923"/>
            </a:lvl7pPr>
            <a:lvl8pPr marL="1555384" indent="0">
              <a:buNone/>
              <a:defRPr sz="923"/>
            </a:lvl8pPr>
            <a:lvl9pPr marL="1777585" indent="0">
              <a:buNone/>
              <a:defRPr sz="92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205" y="16735350"/>
            <a:ext cx="9071902" cy="2509761"/>
          </a:xfrm>
        </p:spPr>
        <p:txBody>
          <a:bodyPr/>
          <a:lstStyle>
            <a:lvl1pPr marL="0" indent="0">
              <a:buNone/>
              <a:defRPr sz="680"/>
            </a:lvl1pPr>
            <a:lvl2pPr marL="222200" indent="0">
              <a:buNone/>
              <a:defRPr sz="486"/>
            </a:lvl2pPr>
            <a:lvl3pPr marL="444401" indent="0">
              <a:buNone/>
              <a:defRPr sz="486"/>
            </a:lvl3pPr>
            <a:lvl4pPr marL="666593" indent="0">
              <a:buNone/>
              <a:defRPr sz="486"/>
            </a:lvl4pPr>
            <a:lvl5pPr marL="888793" indent="0">
              <a:buNone/>
              <a:defRPr sz="486"/>
            </a:lvl5pPr>
            <a:lvl6pPr marL="1110993" indent="0">
              <a:buNone/>
              <a:defRPr sz="486"/>
            </a:lvl6pPr>
            <a:lvl7pPr marL="1333194" indent="0">
              <a:buNone/>
              <a:defRPr sz="486"/>
            </a:lvl7pPr>
            <a:lvl8pPr marL="1555384" indent="0">
              <a:buNone/>
              <a:defRPr sz="486"/>
            </a:lvl8pPr>
            <a:lvl9pPr marL="1777585" indent="0">
              <a:buNone/>
              <a:defRPr sz="4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596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683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39733" y="826792"/>
            <a:ext cx="3633282" cy="200920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886" y="826792"/>
            <a:ext cx="10829847" cy="200920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788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43A4DA"/>
            </a:gs>
            <a:gs pos="25000">
              <a:srgbClr val="459BCA"/>
            </a:gs>
            <a:gs pos="100000">
              <a:srgbClr val="003F64"/>
            </a:gs>
          </a:gsLst>
          <a:path path="shape">
            <a:fillToRect l="10001" t="110001" r="10001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81966" y="4276727"/>
            <a:ext cx="12982481" cy="5702300"/>
          </a:xfrm>
          <a:ln>
            <a:noFill/>
          </a:ln>
        </p:spPr>
        <p:txBody>
          <a:bodyPr tIns="0" rIns="87782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3082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81963" y="10066755"/>
            <a:ext cx="12987523" cy="5464704"/>
          </a:xfrm>
        </p:spPr>
        <p:txBody>
          <a:bodyPr lIns="0" rIns="87782"/>
          <a:lstStyle>
            <a:lvl1pPr marL="0" marR="106724" indent="0" algn="r">
              <a:buNone/>
              <a:defRPr>
                <a:solidFill>
                  <a:schemeClr val="tx1"/>
                </a:solidFill>
              </a:defRPr>
            </a:lvl1pPr>
            <a:lvl2pPr marL="1067234" indent="0" algn="ctr">
              <a:buNone/>
            </a:lvl2pPr>
            <a:lvl3pPr marL="2134468" indent="0" algn="ctr">
              <a:buNone/>
            </a:lvl3pPr>
            <a:lvl4pPr marL="3201703" indent="0" algn="ctr">
              <a:buNone/>
            </a:lvl4pPr>
            <a:lvl5pPr marL="4268937" indent="0" algn="ctr">
              <a:buNone/>
            </a:lvl5pPr>
            <a:lvl6pPr marL="5336171" indent="0" algn="ctr">
              <a:buNone/>
            </a:lvl6pPr>
            <a:lvl7pPr marL="6403405" indent="0" algn="ctr">
              <a:buNone/>
            </a:lvl7pPr>
            <a:lvl8pPr marL="7470639" indent="0" algn="ctr">
              <a:buNone/>
            </a:lvl8pPr>
            <a:lvl9pPr marL="8537873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1213-7054-42F3-8B6B-35F10B159C0B}" type="datetimeFigureOut">
              <a:rPr lang="en-US"/>
              <a:pPr>
                <a:defRPr/>
              </a:pPr>
              <a:t>2024-02-26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D5AE9D2-3A39-4CE1-AF8C-1CEC49FB9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4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AC9-5DE1-47D0-B056-E9D997951CA9}" type="datetimeFigureOut">
              <a:rPr lang="en-US"/>
              <a:pPr>
                <a:defRPr/>
              </a:pPr>
              <a:t>2024-02-26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7C48-214B-45E3-8390-7DEB4BE9A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0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43A4DA"/>
            </a:gs>
            <a:gs pos="25000">
              <a:srgbClr val="459BCA"/>
            </a:gs>
            <a:gs pos="100000">
              <a:srgbClr val="003F64"/>
            </a:gs>
          </a:gsLst>
          <a:path path="shape">
            <a:fillToRect l="10001" t="110001" r="10001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924" y="4105656"/>
            <a:ext cx="12851447" cy="4248214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3082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924" y="8433295"/>
            <a:ext cx="12851447" cy="4707366"/>
          </a:xfrm>
        </p:spPr>
        <p:txBody>
          <a:bodyPr lIns="219456" rIns="219456"/>
          <a:lstStyle>
            <a:lvl1pPr marL="0" indent="0">
              <a:buNone/>
              <a:defRPr sz="5154">
                <a:solidFill>
                  <a:schemeClr val="tx1"/>
                </a:solidFill>
              </a:defRPr>
            </a:lvl1pPr>
            <a:lvl2pPr>
              <a:buNone/>
              <a:defRPr sz="418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74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5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5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BFD1-DB59-49B1-9D07-6B286837B91E}" type="datetimeFigureOut">
              <a:rPr lang="en-US"/>
              <a:pPr>
                <a:defRPr/>
              </a:pPr>
              <a:t>2024-02-26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961949A-0744-47F4-8AC5-775A4C848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2195385"/>
            <a:ext cx="13607415" cy="3563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70" y="5986931"/>
            <a:ext cx="6677712" cy="13828078"/>
          </a:xfrm>
        </p:spPr>
        <p:txBody>
          <a:bodyPr/>
          <a:lstStyle>
            <a:lvl1pPr>
              <a:defRPr sz="6079"/>
            </a:lvl1pPr>
            <a:lvl2pPr>
              <a:defRPr sz="5593"/>
            </a:lvl2pPr>
            <a:lvl3pPr>
              <a:defRPr sz="4668"/>
            </a:lvl3pPr>
            <a:lvl4pPr>
              <a:defRPr sz="4183"/>
            </a:lvl4pPr>
            <a:lvl5pPr>
              <a:defRPr sz="418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5672" y="5986931"/>
            <a:ext cx="6677712" cy="13828078"/>
          </a:xfrm>
        </p:spPr>
        <p:txBody>
          <a:bodyPr/>
          <a:lstStyle>
            <a:lvl1pPr>
              <a:defRPr sz="6079"/>
            </a:lvl1pPr>
            <a:lvl2pPr>
              <a:defRPr sz="5593"/>
            </a:lvl2pPr>
            <a:lvl3pPr>
              <a:defRPr sz="4668"/>
            </a:lvl3pPr>
            <a:lvl4pPr>
              <a:defRPr sz="4183"/>
            </a:lvl4pPr>
            <a:lvl5pPr>
              <a:defRPr sz="418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866F-488D-4ED0-8876-7C71E73C018D}" type="datetimeFigureOut">
              <a:rPr lang="en-US"/>
              <a:pPr>
                <a:defRPr/>
              </a:pPr>
              <a:t>2024-02-26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2B6B-EDFE-4547-A80F-D76C1773F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8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2195385"/>
            <a:ext cx="13607415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70" y="5784770"/>
            <a:ext cx="6680338" cy="2055896"/>
          </a:xfrm>
        </p:spPr>
        <p:txBody>
          <a:bodyPr lIns="219456" tIns="0" rIns="219456" bIns="0" anchor="ctr">
            <a:noAutofit/>
          </a:bodyPr>
          <a:lstStyle>
            <a:lvl1pPr marL="0" indent="0">
              <a:buNone/>
              <a:defRPr sz="5593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668" b="1"/>
            </a:lvl2pPr>
            <a:lvl3pPr>
              <a:buNone/>
              <a:defRPr sz="4183" b="1"/>
            </a:lvl3pPr>
            <a:lvl4pPr>
              <a:buNone/>
              <a:defRPr sz="3745" b="1"/>
            </a:lvl4pPr>
            <a:lvl5pPr>
              <a:buNone/>
              <a:defRPr sz="3745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680422" y="5798830"/>
            <a:ext cx="6682963" cy="2041836"/>
          </a:xfrm>
        </p:spPr>
        <p:txBody>
          <a:bodyPr lIns="219456" tIns="0" rIns="219456" bIns="0" anchor="ctr"/>
          <a:lstStyle>
            <a:lvl1pPr marL="0" indent="0">
              <a:buNone/>
              <a:defRPr sz="5593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668" b="1"/>
            </a:lvl2pPr>
            <a:lvl3pPr>
              <a:buNone/>
              <a:defRPr sz="4183" b="1"/>
            </a:lvl3pPr>
            <a:lvl4pPr>
              <a:buNone/>
              <a:defRPr sz="3745" b="1"/>
            </a:lvl4pPr>
            <a:lvl5pPr>
              <a:buNone/>
              <a:defRPr sz="3745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55970" y="7840663"/>
            <a:ext cx="6680338" cy="11991168"/>
          </a:xfrm>
        </p:spPr>
        <p:txBody>
          <a:bodyPr tIns="0"/>
          <a:lstStyle>
            <a:lvl1pPr>
              <a:defRPr sz="5154"/>
            </a:lvl1pPr>
            <a:lvl2pPr>
              <a:defRPr sz="4668"/>
            </a:lvl2pPr>
            <a:lvl3pPr>
              <a:defRPr sz="4183"/>
            </a:lvl3pPr>
            <a:lvl4pPr>
              <a:defRPr sz="3745"/>
            </a:lvl4pPr>
            <a:lvl5pPr>
              <a:defRPr sz="37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2" y="7840663"/>
            <a:ext cx="6682963" cy="11991168"/>
          </a:xfrm>
        </p:spPr>
        <p:txBody>
          <a:bodyPr tIns="0"/>
          <a:lstStyle>
            <a:lvl1pPr>
              <a:defRPr sz="5154"/>
            </a:lvl1pPr>
            <a:lvl2pPr>
              <a:defRPr sz="4668"/>
            </a:lvl2pPr>
            <a:lvl3pPr>
              <a:defRPr sz="4183"/>
            </a:lvl3pPr>
            <a:lvl4pPr>
              <a:defRPr sz="3745"/>
            </a:lvl4pPr>
            <a:lvl5pPr>
              <a:defRPr sz="37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63D2-F42D-492A-8434-87B9ADC12AEB}" type="datetimeFigureOut">
              <a:rPr lang="en-US"/>
              <a:pPr>
                <a:defRPr/>
              </a:pPr>
              <a:t>2024-02-26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905B-D5B5-4E10-A4CB-1E54EB865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3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2195385"/>
            <a:ext cx="13733409" cy="356393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167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12C2-28EC-499B-A144-5E3511291C5D}" type="datetimeFigureOut">
              <a:rPr lang="en-US"/>
              <a:pPr>
                <a:defRPr/>
              </a:pPr>
              <a:t>2024-02-26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34BC-9F00-441E-9236-09CBECCCC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0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17" y="4989365"/>
            <a:ext cx="6768563" cy="14112665"/>
          </a:xfrm>
          <a:prstGeom prst="rect">
            <a:avLst/>
          </a:prstGeom>
        </p:spPr>
        <p:txBody>
          <a:bodyPr lIns="91382" tIns="45686" rIns="91382" bIns="45686"/>
          <a:lstStyle>
            <a:lvl1pPr>
              <a:defRPr sz="1410"/>
            </a:lvl1pPr>
            <a:lvl2pPr>
              <a:defRPr sz="1167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  <a:lvl6pPr>
              <a:defRPr sz="923"/>
            </a:lvl6pPr>
            <a:lvl7pPr>
              <a:defRPr sz="923"/>
            </a:lvl7pPr>
            <a:lvl8pPr>
              <a:defRPr sz="923"/>
            </a:lvl8pPr>
            <a:lvl9pPr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4680" y="4989365"/>
            <a:ext cx="6768563" cy="14112665"/>
          </a:xfrm>
          <a:prstGeom prst="rect">
            <a:avLst/>
          </a:prstGeom>
        </p:spPr>
        <p:txBody>
          <a:bodyPr lIns="91382" tIns="45686" rIns="91382" bIns="45686"/>
          <a:lstStyle>
            <a:lvl1pPr>
              <a:defRPr sz="1410"/>
            </a:lvl1pPr>
            <a:lvl2pPr>
              <a:defRPr sz="1167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  <a:lvl6pPr>
              <a:defRPr sz="923"/>
            </a:lvl6pPr>
            <a:lvl7pPr>
              <a:defRPr sz="923"/>
            </a:lvl7pPr>
            <a:lvl8pPr>
              <a:defRPr sz="923"/>
            </a:lvl8pPr>
            <a:lvl9pPr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811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46DC-57A6-4324-AC74-E83FDCE15E01}" type="datetimeFigureOut">
              <a:rPr lang="en-US"/>
              <a:pPr>
                <a:defRPr/>
              </a:pPr>
              <a:t>2024-02-26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6642-7702-41B4-9AB5-5216E3592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1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51" y="1603778"/>
            <a:ext cx="4535805" cy="362333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607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3951" y="5227109"/>
            <a:ext cx="4535805" cy="14255750"/>
          </a:xfrm>
        </p:spPr>
        <p:txBody>
          <a:bodyPr lIns="87782" rIns="87782"/>
          <a:lstStyle>
            <a:lvl1pPr marL="0" indent="0" algn="l">
              <a:buNone/>
              <a:defRPr sz="3258"/>
            </a:lvl1pPr>
            <a:lvl2pPr indent="0" algn="l">
              <a:buNone/>
              <a:defRPr sz="2821"/>
            </a:lvl2pPr>
            <a:lvl3pPr indent="0" algn="l">
              <a:buNone/>
              <a:defRPr sz="2335"/>
            </a:lvl3pPr>
            <a:lvl4pPr indent="0" algn="l">
              <a:buNone/>
              <a:defRPr sz="2091"/>
            </a:lvl4pPr>
            <a:lvl5pPr indent="0" algn="l">
              <a:buNone/>
              <a:defRPr sz="209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11246" y="5227109"/>
            <a:ext cx="8452136" cy="14255750"/>
          </a:xfrm>
        </p:spPr>
        <p:txBody>
          <a:bodyPr tIns="0"/>
          <a:lstStyle>
            <a:lvl1pPr>
              <a:defRPr sz="6516"/>
            </a:lvl1pPr>
            <a:lvl2pPr>
              <a:defRPr sz="6079"/>
            </a:lvl2pPr>
            <a:lvl3pPr>
              <a:defRPr sz="5593"/>
            </a:lvl3pPr>
            <a:lvl4pPr>
              <a:defRPr sz="4668"/>
            </a:lvl4pPr>
            <a:lvl5pPr>
              <a:defRPr sz="418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4133-BC3C-4F67-A7AC-C66B66B4706E}" type="datetimeFigureOut">
              <a:rPr lang="en-US"/>
              <a:pPr>
                <a:defRPr/>
              </a:pPr>
              <a:t>2024-02-26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E8060-46CA-4B6B-A15A-4B2F57528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0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5234335" y="3454887"/>
            <a:ext cx="8693781" cy="12830329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449" tIns="106725" rIns="213449" bIns="106725" anchor="ctr"/>
          <a:lstStyle/>
          <a:p>
            <a:pPr algn="ctr" eaLnBrk="1" hangingPunct="1">
              <a:defRPr/>
            </a:pPr>
            <a:endParaRPr lang="en-US" sz="485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3234836" y="16712144"/>
            <a:ext cx="257084" cy="48493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449" tIns="106725" rIns="213449" bIns="106725" anchor="ctr"/>
          <a:lstStyle/>
          <a:p>
            <a:pPr algn="ctr" eaLnBrk="1" hangingPunct="1">
              <a:defRPr/>
            </a:pPr>
            <a:endParaRPr lang="en-US" sz="485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6210" y="18136793"/>
            <a:ext cx="15151775" cy="324683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3449" tIns="106725" rIns="213449" bIns="106725"/>
          <a:lstStyle/>
          <a:p>
            <a:pPr eaLnBrk="1" hangingPunct="1">
              <a:defRPr/>
            </a:pPr>
            <a:endParaRPr lang="en-US" sz="485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7244690" y="19393607"/>
            <a:ext cx="7874662" cy="1990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3449" tIns="106725" rIns="213449" bIns="106725"/>
          <a:lstStyle/>
          <a:p>
            <a:pPr eaLnBrk="1" hangingPunct="1">
              <a:defRPr/>
            </a:pPr>
            <a:endParaRPr lang="en-US" sz="485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59" y="3669942"/>
            <a:ext cx="3658883" cy="4934700"/>
          </a:xfrm>
        </p:spPr>
        <p:txBody>
          <a:bodyPr lIns="219456" rIns="219456" bIns="219456"/>
          <a:lstStyle>
            <a:lvl1pPr algn="l">
              <a:buNone/>
              <a:defRPr sz="4668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958" y="8820309"/>
            <a:ext cx="3653843" cy="6795240"/>
          </a:xfrm>
        </p:spPr>
        <p:txBody>
          <a:bodyPr lIns="307238" rIns="219456"/>
          <a:lstStyle>
            <a:lvl1pPr marL="0" indent="0" algn="l">
              <a:spcBef>
                <a:spcPts val="584"/>
              </a:spcBef>
              <a:buFontTx/>
              <a:buNone/>
              <a:defRPr sz="3015"/>
            </a:lvl1pPr>
            <a:lvl2pPr>
              <a:defRPr sz="2821"/>
            </a:lvl2pPr>
            <a:lvl3pPr>
              <a:defRPr sz="2335"/>
            </a:lvl3pPr>
            <a:lvl4pPr>
              <a:defRPr sz="2091"/>
            </a:lvl4pPr>
            <a:lvl5pPr>
              <a:defRPr sz="209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763662" y="3740163"/>
            <a:ext cx="7635272" cy="1225994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7489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1F54-C0FD-4B17-A9CD-246075E53619}" type="datetimeFigureOut">
              <a:rPr lang="en-US"/>
              <a:pPr>
                <a:defRPr/>
              </a:pPr>
              <a:t>2024-02-26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355272" y="19819764"/>
            <a:ext cx="1008266" cy="113847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A602-5254-4303-A4DD-59C10FFB2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8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65AD-4486-425B-AB91-AA9951CF3607}" type="datetimeFigureOut">
              <a:rPr lang="en-US"/>
              <a:pPr>
                <a:defRPr/>
              </a:pPr>
              <a:t>2024-02-26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6A31-055D-4E4F-8B72-7E9CE8E2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6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1528" y="2851156"/>
            <a:ext cx="3401854" cy="162505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970" y="2851156"/>
            <a:ext cx="9953572" cy="162505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7B14-0906-4D56-B3B8-4698955DEBC8}" type="datetimeFigureOut">
              <a:rPr lang="en-US"/>
              <a:pPr>
                <a:defRPr/>
              </a:pPr>
              <a:t>2024-02-26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E33D-C9EB-46B9-8600-03631E008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14" y="856181"/>
            <a:ext cx="13607124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14" y="4786732"/>
            <a:ext cx="6680338" cy="1994660"/>
          </a:xfrm>
          <a:prstGeom prst="rect">
            <a:avLst/>
          </a:prstGeom>
        </p:spPr>
        <p:txBody>
          <a:bodyPr lIns="91382" tIns="45686" rIns="91382" bIns="45686" anchor="b"/>
          <a:lstStyle>
            <a:lvl1pPr marL="0" indent="0">
              <a:buNone/>
              <a:defRPr sz="1167" b="1"/>
            </a:lvl1pPr>
            <a:lvl2pPr marL="222200" indent="0">
              <a:buNone/>
              <a:defRPr sz="923" b="1"/>
            </a:lvl2pPr>
            <a:lvl3pPr marL="444401" indent="0">
              <a:buNone/>
              <a:defRPr sz="923" b="1"/>
            </a:lvl3pPr>
            <a:lvl4pPr marL="666593" indent="0">
              <a:buNone/>
              <a:defRPr sz="680" b="1"/>
            </a:lvl4pPr>
            <a:lvl5pPr marL="888793" indent="0">
              <a:buNone/>
              <a:defRPr sz="680" b="1"/>
            </a:lvl5pPr>
            <a:lvl6pPr marL="1110993" indent="0">
              <a:buNone/>
              <a:defRPr sz="680" b="1"/>
            </a:lvl6pPr>
            <a:lvl7pPr marL="1333194" indent="0">
              <a:buNone/>
              <a:defRPr sz="680" b="1"/>
            </a:lvl7pPr>
            <a:lvl8pPr marL="1555384" indent="0">
              <a:buNone/>
              <a:defRPr sz="680" b="1"/>
            </a:lvl8pPr>
            <a:lvl9pPr marL="1777585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14" y="6781393"/>
            <a:ext cx="6680338" cy="12320644"/>
          </a:xfrm>
          <a:prstGeom prst="rect">
            <a:avLst/>
          </a:prstGeom>
        </p:spPr>
        <p:txBody>
          <a:bodyPr lIns="91382" tIns="45686" rIns="91382" bIns="45686"/>
          <a:lstStyle>
            <a:lvl1pPr>
              <a:defRPr sz="1167"/>
            </a:lvl1pPr>
            <a:lvl2pPr>
              <a:defRPr sz="923"/>
            </a:lvl2pPr>
            <a:lvl3pPr>
              <a:defRPr sz="923"/>
            </a:lvl3pPr>
            <a:lvl4pPr>
              <a:defRPr sz="680"/>
            </a:lvl4pPr>
            <a:lvl5pPr>
              <a:defRPr sz="680"/>
            </a:lvl5pPr>
            <a:lvl6pPr>
              <a:defRPr sz="680"/>
            </a:lvl6pPr>
            <a:lvl7pPr>
              <a:defRPr sz="680"/>
            </a:lvl7pPr>
            <a:lvl8pPr>
              <a:defRPr sz="680"/>
            </a:lvl8pPr>
            <a:lvl9pPr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712" y="4786732"/>
            <a:ext cx="6682526" cy="1994660"/>
          </a:xfrm>
          <a:prstGeom prst="rect">
            <a:avLst/>
          </a:prstGeom>
        </p:spPr>
        <p:txBody>
          <a:bodyPr lIns="91382" tIns="45686" rIns="91382" bIns="45686" anchor="b"/>
          <a:lstStyle>
            <a:lvl1pPr marL="0" indent="0">
              <a:buNone/>
              <a:defRPr sz="1167" b="1"/>
            </a:lvl1pPr>
            <a:lvl2pPr marL="222200" indent="0">
              <a:buNone/>
              <a:defRPr sz="923" b="1"/>
            </a:lvl2pPr>
            <a:lvl3pPr marL="444401" indent="0">
              <a:buNone/>
              <a:defRPr sz="923" b="1"/>
            </a:lvl3pPr>
            <a:lvl4pPr marL="666593" indent="0">
              <a:buNone/>
              <a:defRPr sz="680" b="1"/>
            </a:lvl4pPr>
            <a:lvl5pPr marL="888793" indent="0">
              <a:buNone/>
              <a:defRPr sz="680" b="1"/>
            </a:lvl5pPr>
            <a:lvl6pPr marL="1110993" indent="0">
              <a:buNone/>
              <a:defRPr sz="680" b="1"/>
            </a:lvl6pPr>
            <a:lvl7pPr marL="1333194" indent="0">
              <a:buNone/>
              <a:defRPr sz="680" b="1"/>
            </a:lvl7pPr>
            <a:lvl8pPr marL="1555384" indent="0">
              <a:buNone/>
              <a:defRPr sz="680" b="1"/>
            </a:lvl8pPr>
            <a:lvl9pPr marL="1777585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712" y="6781393"/>
            <a:ext cx="6682526" cy="12320644"/>
          </a:xfrm>
          <a:prstGeom prst="rect">
            <a:avLst/>
          </a:prstGeom>
        </p:spPr>
        <p:txBody>
          <a:bodyPr lIns="91382" tIns="45686" rIns="91382" bIns="45686"/>
          <a:lstStyle>
            <a:lvl1pPr>
              <a:defRPr sz="1167"/>
            </a:lvl1pPr>
            <a:lvl2pPr>
              <a:defRPr sz="923"/>
            </a:lvl2pPr>
            <a:lvl3pPr>
              <a:defRPr sz="923"/>
            </a:lvl3pPr>
            <a:lvl4pPr>
              <a:defRPr sz="680"/>
            </a:lvl4pPr>
            <a:lvl5pPr>
              <a:defRPr sz="680"/>
            </a:lvl5pPr>
            <a:lvl6pPr>
              <a:defRPr sz="680"/>
            </a:lvl6pPr>
            <a:lvl7pPr>
              <a:defRPr sz="680"/>
            </a:lvl7pPr>
            <a:lvl8pPr>
              <a:defRPr sz="680"/>
            </a:lvl8pPr>
            <a:lvl9pPr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22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67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1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0" y="851541"/>
            <a:ext cx="4974162" cy="3623492"/>
          </a:xfrm>
        </p:spPr>
        <p:txBody>
          <a:bodyPr anchor="b"/>
          <a:lstStyle>
            <a:lvl1pPr algn="l">
              <a:defRPr sz="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100" y="851543"/>
            <a:ext cx="8452136" cy="18250484"/>
          </a:xfrm>
          <a:prstGeom prst="rect">
            <a:avLst/>
          </a:prstGeom>
        </p:spPr>
        <p:txBody>
          <a:bodyPr lIns="91382" tIns="45686" rIns="91382" bIns="45686"/>
          <a:lstStyle>
            <a:lvl1pPr>
              <a:defRPr sz="1653"/>
            </a:lvl1pPr>
            <a:lvl2pPr>
              <a:defRPr sz="1410"/>
            </a:lvl2pPr>
            <a:lvl3pPr>
              <a:defRPr sz="1167"/>
            </a:lvl3pPr>
            <a:lvl4pPr>
              <a:defRPr sz="923"/>
            </a:lvl4pPr>
            <a:lvl5pPr>
              <a:defRPr sz="923"/>
            </a:lvl5pPr>
            <a:lvl6pPr>
              <a:defRPr sz="923"/>
            </a:lvl6pPr>
            <a:lvl7pPr>
              <a:defRPr sz="923"/>
            </a:lvl7pPr>
            <a:lvl8pPr>
              <a:defRPr sz="923"/>
            </a:lvl8pPr>
            <a:lvl9pPr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0" y="4475043"/>
            <a:ext cx="4974162" cy="14626994"/>
          </a:xfrm>
          <a:prstGeom prst="rect">
            <a:avLst/>
          </a:prstGeom>
        </p:spPr>
        <p:txBody>
          <a:bodyPr lIns="91382" tIns="45686" rIns="91382" bIns="45686"/>
          <a:lstStyle>
            <a:lvl1pPr marL="0" indent="0">
              <a:buNone/>
              <a:defRPr sz="680"/>
            </a:lvl1pPr>
            <a:lvl2pPr marL="222200" indent="0">
              <a:buNone/>
              <a:defRPr sz="486"/>
            </a:lvl2pPr>
            <a:lvl3pPr marL="444401" indent="0">
              <a:buNone/>
              <a:defRPr sz="486"/>
            </a:lvl3pPr>
            <a:lvl4pPr marL="666593" indent="0">
              <a:buNone/>
              <a:defRPr sz="486"/>
            </a:lvl4pPr>
            <a:lvl5pPr marL="888793" indent="0">
              <a:buNone/>
              <a:defRPr sz="486"/>
            </a:lvl5pPr>
            <a:lvl6pPr marL="1110993" indent="0">
              <a:buNone/>
              <a:defRPr sz="486"/>
            </a:lvl6pPr>
            <a:lvl7pPr marL="1333194" indent="0">
              <a:buNone/>
              <a:defRPr sz="486"/>
            </a:lvl7pPr>
            <a:lvl8pPr marL="1555384" indent="0">
              <a:buNone/>
              <a:defRPr sz="486"/>
            </a:lvl8pPr>
            <a:lvl9pPr marL="1777585" indent="0">
              <a:buNone/>
              <a:defRPr sz="4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46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05" y="14968855"/>
            <a:ext cx="9071902" cy="1766501"/>
          </a:xfrm>
        </p:spPr>
        <p:txBody>
          <a:bodyPr anchor="b"/>
          <a:lstStyle>
            <a:lvl1pPr algn="l">
              <a:defRPr sz="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205" y="1910358"/>
            <a:ext cx="9071902" cy="12830331"/>
          </a:xfrm>
          <a:prstGeom prst="rect">
            <a:avLst/>
          </a:prstGeom>
        </p:spPr>
        <p:txBody>
          <a:bodyPr lIns="91382" tIns="45686" rIns="91382" bIns="45686"/>
          <a:lstStyle>
            <a:lvl1pPr marL="0" indent="0">
              <a:buNone/>
              <a:defRPr sz="1653"/>
            </a:lvl1pPr>
            <a:lvl2pPr marL="222200" indent="0">
              <a:buNone/>
              <a:defRPr sz="1410"/>
            </a:lvl2pPr>
            <a:lvl3pPr marL="444401" indent="0">
              <a:buNone/>
              <a:defRPr sz="1167"/>
            </a:lvl3pPr>
            <a:lvl4pPr marL="666593" indent="0">
              <a:buNone/>
              <a:defRPr sz="923"/>
            </a:lvl4pPr>
            <a:lvl5pPr marL="888793" indent="0">
              <a:buNone/>
              <a:defRPr sz="923"/>
            </a:lvl5pPr>
            <a:lvl6pPr marL="1110993" indent="0">
              <a:buNone/>
              <a:defRPr sz="923"/>
            </a:lvl6pPr>
            <a:lvl7pPr marL="1333194" indent="0">
              <a:buNone/>
              <a:defRPr sz="923"/>
            </a:lvl7pPr>
            <a:lvl8pPr marL="1555384" indent="0">
              <a:buNone/>
              <a:defRPr sz="923"/>
            </a:lvl8pPr>
            <a:lvl9pPr marL="1777585" indent="0">
              <a:buNone/>
              <a:defRPr sz="923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205" y="16735350"/>
            <a:ext cx="9071902" cy="2509761"/>
          </a:xfrm>
          <a:prstGeom prst="rect">
            <a:avLst/>
          </a:prstGeom>
        </p:spPr>
        <p:txBody>
          <a:bodyPr lIns="91382" tIns="45686" rIns="91382" bIns="45686"/>
          <a:lstStyle>
            <a:lvl1pPr marL="0" indent="0">
              <a:buNone/>
              <a:defRPr sz="680"/>
            </a:lvl1pPr>
            <a:lvl2pPr marL="222200" indent="0">
              <a:buNone/>
              <a:defRPr sz="486"/>
            </a:lvl2pPr>
            <a:lvl3pPr marL="444401" indent="0">
              <a:buNone/>
              <a:defRPr sz="486"/>
            </a:lvl3pPr>
            <a:lvl4pPr marL="666593" indent="0">
              <a:buNone/>
              <a:defRPr sz="486"/>
            </a:lvl4pPr>
            <a:lvl5pPr marL="888793" indent="0">
              <a:buNone/>
              <a:defRPr sz="486"/>
            </a:lvl5pPr>
            <a:lvl6pPr marL="1110993" indent="0">
              <a:buNone/>
              <a:defRPr sz="486"/>
            </a:lvl6pPr>
            <a:lvl7pPr marL="1333194" indent="0">
              <a:buNone/>
              <a:defRPr sz="486"/>
            </a:lvl7pPr>
            <a:lvl8pPr marL="1555384" indent="0">
              <a:buNone/>
              <a:defRPr sz="486"/>
            </a:lvl8pPr>
            <a:lvl9pPr marL="1777585" indent="0">
              <a:buNone/>
              <a:defRPr sz="4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7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5"/>
          <p:cNvSpPr>
            <a:spLocks noChangeArrowheads="1"/>
          </p:cNvSpPr>
          <p:nvPr userDrawn="1"/>
        </p:nvSpPr>
        <p:spPr bwMode="auto">
          <a:xfrm>
            <a:off x="7671619" y="2708531"/>
            <a:ext cx="7162854" cy="1821026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1027" name="Rectangle 36"/>
          <p:cNvSpPr>
            <a:spLocks noChangeArrowheads="1"/>
          </p:cNvSpPr>
          <p:nvPr userDrawn="1"/>
        </p:nvSpPr>
        <p:spPr bwMode="auto">
          <a:xfrm>
            <a:off x="2" y="0"/>
            <a:ext cx="15119350" cy="225685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1028" name="Rectangle 33"/>
          <p:cNvSpPr>
            <a:spLocks noChangeArrowheads="1"/>
          </p:cNvSpPr>
          <p:nvPr userDrawn="1"/>
        </p:nvSpPr>
        <p:spPr bwMode="auto">
          <a:xfrm>
            <a:off x="240101" y="2708531"/>
            <a:ext cx="7157449" cy="1821026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209992" y="21076577"/>
            <a:ext cx="1019074" cy="155064"/>
          </a:xfrm>
          <a:prstGeom prst="rect">
            <a:avLst/>
          </a:prstGeom>
          <a:noFill/>
          <a:ln>
            <a:noFill/>
          </a:ln>
        </p:spPr>
        <p:txBody>
          <a:bodyPr lIns="44349" tIns="22172" rIns="44349" bIns="22172">
            <a:spAutoFit/>
          </a:bodyPr>
          <a:lstStyle>
            <a:lvl1pPr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243" b="1">
                <a:solidFill>
                  <a:schemeClr val="bg2"/>
                </a:solidFill>
                <a:latin typeface="Arial" charset="0"/>
              </a:rPr>
              <a:t>TEMPLATE DESIGN © 2008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86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31971" y="460188"/>
            <a:ext cx="14440739" cy="143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5" tIns="45590" rIns="91195" bIns="45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25"/>
          <p:cNvSpPr>
            <a:spLocks noChangeArrowheads="1"/>
          </p:cNvSpPr>
          <p:nvPr userDrawn="1"/>
        </p:nvSpPr>
        <p:spPr bwMode="auto">
          <a:xfrm>
            <a:off x="2" y="0"/>
            <a:ext cx="15119350" cy="21383625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1032" name="Line 38"/>
          <p:cNvSpPr>
            <a:spLocks noChangeShapeType="1"/>
          </p:cNvSpPr>
          <p:nvPr userDrawn="1"/>
        </p:nvSpPr>
        <p:spPr bwMode="auto">
          <a:xfrm>
            <a:off x="2" y="2256852"/>
            <a:ext cx="15119350" cy="0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441" tIns="22218" rIns="44441" bIns="22218"/>
          <a:lstStyle/>
          <a:p>
            <a:endParaRPr lang="en-US" sz="48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defTabSz="442366" rtl="1" eaLnBrk="1" fontAlgn="base" hangingPunct="1">
        <a:spcBef>
          <a:spcPct val="0"/>
        </a:spcBef>
        <a:spcAft>
          <a:spcPct val="0"/>
        </a:spcAft>
        <a:defRPr sz="4183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2366" rtl="1" eaLnBrk="1" fontAlgn="base" hangingPunct="1">
        <a:spcBef>
          <a:spcPct val="0"/>
        </a:spcBef>
        <a:spcAft>
          <a:spcPct val="0"/>
        </a:spcAft>
        <a:defRPr sz="4183">
          <a:solidFill>
            <a:srgbClr val="FFFFFF"/>
          </a:solidFill>
          <a:latin typeface="Arial Black" pitchFamily="34" charset="0"/>
        </a:defRPr>
      </a:lvl2pPr>
      <a:lvl3pPr algn="ctr" defTabSz="442366" rtl="1" eaLnBrk="1" fontAlgn="base" hangingPunct="1">
        <a:spcBef>
          <a:spcPct val="0"/>
        </a:spcBef>
        <a:spcAft>
          <a:spcPct val="0"/>
        </a:spcAft>
        <a:defRPr sz="4183">
          <a:solidFill>
            <a:srgbClr val="FFFFFF"/>
          </a:solidFill>
          <a:latin typeface="Arial Black" pitchFamily="34" charset="0"/>
        </a:defRPr>
      </a:lvl3pPr>
      <a:lvl4pPr algn="ctr" defTabSz="442366" rtl="1" eaLnBrk="1" fontAlgn="base" hangingPunct="1">
        <a:spcBef>
          <a:spcPct val="0"/>
        </a:spcBef>
        <a:spcAft>
          <a:spcPct val="0"/>
        </a:spcAft>
        <a:defRPr sz="4183">
          <a:solidFill>
            <a:srgbClr val="FFFFFF"/>
          </a:solidFill>
          <a:latin typeface="Arial Black" pitchFamily="34" charset="0"/>
        </a:defRPr>
      </a:lvl4pPr>
      <a:lvl5pPr algn="ctr" defTabSz="442366" rtl="1" eaLnBrk="1" fontAlgn="base" hangingPunct="1">
        <a:spcBef>
          <a:spcPct val="0"/>
        </a:spcBef>
        <a:spcAft>
          <a:spcPct val="0"/>
        </a:spcAft>
        <a:defRPr sz="4183">
          <a:solidFill>
            <a:srgbClr val="FFFFFF"/>
          </a:solidFill>
          <a:latin typeface="Arial Black" pitchFamily="34" charset="0"/>
        </a:defRPr>
      </a:lvl5pPr>
      <a:lvl6pPr marL="222200" algn="ctr" defTabSz="443629" rtl="1" eaLnBrk="1" fontAlgn="base" hangingPunct="1">
        <a:spcBef>
          <a:spcPct val="0"/>
        </a:spcBef>
        <a:spcAft>
          <a:spcPct val="0"/>
        </a:spcAft>
        <a:defRPr sz="4183">
          <a:solidFill>
            <a:srgbClr val="FFFFFF"/>
          </a:solidFill>
          <a:latin typeface="Arial Black" pitchFamily="34" charset="0"/>
        </a:defRPr>
      </a:lvl6pPr>
      <a:lvl7pPr marL="444401" algn="ctr" defTabSz="443629" rtl="1" eaLnBrk="1" fontAlgn="base" hangingPunct="1">
        <a:spcBef>
          <a:spcPct val="0"/>
        </a:spcBef>
        <a:spcAft>
          <a:spcPct val="0"/>
        </a:spcAft>
        <a:defRPr sz="4183">
          <a:solidFill>
            <a:srgbClr val="FFFFFF"/>
          </a:solidFill>
          <a:latin typeface="Arial Black" pitchFamily="34" charset="0"/>
        </a:defRPr>
      </a:lvl7pPr>
      <a:lvl8pPr marL="666593" algn="ctr" defTabSz="443629" rtl="1" eaLnBrk="1" fontAlgn="base" hangingPunct="1">
        <a:spcBef>
          <a:spcPct val="0"/>
        </a:spcBef>
        <a:spcAft>
          <a:spcPct val="0"/>
        </a:spcAft>
        <a:defRPr sz="4183">
          <a:solidFill>
            <a:srgbClr val="FFFFFF"/>
          </a:solidFill>
          <a:latin typeface="Arial Black" pitchFamily="34" charset="0"/>
        </a:defRPr>
      </a:lvl8pPr>
      <a:lvl9pPr marL="888793" algn="ctr" defTabSz="443629" rtl="1" eaLnBrk="1" fontAlgn="base" hangingPunct="1">
        <a:spcBef>
          <a:spcPct val="0"/>
        </a:spcBef>
        <a:spcAft>
          <a:spcPct val="0"/>
        </a:spcAft>
        <a:defRPr sz="4183">
          <a:solidFill>
            <a:srgbClr val="FFFFFF"/>
          </a:solidFill>
          <a:latin typeface="Arial Black" pitchFamily="34" charset="0"/>
        </a:defRPr>
      </a:lvl9pPr>
    </p:titleStyle>
    <p:bodyStyle>
      <a:lvl1pPr marL="164440" indent="-164440" algn="r" defTabSz="442366" rtl="1" eaLnBrk="1" fontAlgn="base" hangingPunct="1">
        <a:spcBef>
          <a:spcPct val="20000"/>
        </a:spcBef>
        <a:spcAft>
          <a:spcPct val="0"/>
        </a:spcAft>
        <a:buChar char="•"/>
        <a:defRPr sz="1410">
          <a:solidFill>
            <a:schemeClr val="tx1"/>
          </a:solidFill>
          <a:latin typeface="+mn-lt"/>
          <a:ea typeface="+mn-ea"/>
          <a:cs typeface="+mn-cs"/>
        </a:defRPr>
      </a:lvl1pPr>
      <a:lvl2pPr marL="358216" indent="-135103" algn="r" defTabSz="442366" rtl="1" eaLnBrk="1" fontAlgn="base" hangingPunct="1">
        <a:spcBef>
          <a:spcPct val="20000"/>
        </a:spcBef>
        <a:spcAft>
          <a:spcPct val="0"/>
        </a:spcAft>
        <a:buChar char="–"/>
        <a:defRPr sz="1410">
          <a:solidFill>
            <a:schemeClr val="tx1"/>
          </a:solidFill>
          <a:latin typeface="+mn-lt"/>
        </a:defRPr>
      </a:lvl2pPr>
      <a:lvl3pPr marL="553535" indent="-109627" algn="r" defTabSz="442366" rtl="1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3pPr>
      <a:lvl4pPr marL="776648" indent="-109627" algn="r" defTabSz="442366" rtl="1" eaLnBrk="1" fontAlgn="base" hangingPunct="1">
        <a:spcBef>
          <a:spcPct val="20000"/>
        </a:spcBef>
        <a:spcAft>
          <a:spcPct val="0"/>
        </a:spcAft>
        <a:buChar char="–"/>
        <a:defRPr sz="923">
          <a:solidFill>
            <a:schemeClr val="tx1"/>
          </a:solidFill>
          <a:latin typeface="+mn-lt"/>
        </a:defRPr>
      </a:lvl4pPr>
      <a:lvl5pPr marL="999760" indent="-110399" algn="r" defTabSz="442366" rtl="1" eaLnBrk="1" fontAlgn="base" hangingPunct="1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5pPr>
      <a:lvl6pPr marL="1222861" indent="-111868" algn="r" defTabSz="443629" rtl="1" eaLnBrk="1" fontAlgn="base" hangingPunct="1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6pPr>
      <a:lvl7pPr marL="1445062" indent="-111868" algn="r" defTabSz="443629" rtl="1" eaLnBrk="1" fontAlgn="base" hangingPunct="1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7pPr>
      <a:lvl8pPr marL="1667259" indent="-111868" algn="r" defTabSz="443629" rtl="1" eaLnBrk="1" fontAlgn="base" hangingPunct="1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8pPr>
      <a:lvl9pPr marL="1889455" indent="-111868" algn="r" defTabSz="443629" rtl="1" eaLnBrk="1" fontAlgn="base" hangingPunct="1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444401" rtl="1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1pPr>
      <a:lvl2pPr marL="222200" algn="r" defTabSz="444401" rtl="1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2pPr>
      <a:lvl3pPr marL="444401" algn="r" defTabSz="444401" rtl="1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3pPr>
      <a:lvl4pPr marL="666593" algn="r" defTabSz="444401" rtl="1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4pPr>
      <a:lvl5pPr marL="888793" algn="r" defTabSz="444401" rtl="1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5pPr>
      <a:lvl6pPr marL="1110993" algn="r" defTabSz="444401" rtl="1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6pPr>
      <a:lvl7pPr marL="1333194" algn="r" defTabSz="444401" rtl="1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7pPr>
      <a:lvl8pPr marL="1555384" algn="r" defTabSz="444401" rtl="1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8pPr>
      <a:lvl9pPr marL="1777585" algn="r" defTabSz="444401" rtl="1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2" y="2"/>
            <a:ext cx="15119350" cy="31184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240103" y="3663712"/>
            <a:ext cx="3434742" cy="17255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2" y="3118447"/>
            <a:ext cx="15119350" cy="84303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auto">
          <a:xfrm>
            <a:off x="209992" y="21076577"/>
            <a:ext cx="866985" cy="203667"/>
          </a:xfrm>
          <a:prstGeom prst="rect">
            <a:avLst/>
          </a:prstGeom>
          <a:noFill/>
          <a:ln>
            <a:noFill/>
          </a:ln>
        </p:spPr>
        <p:txBody>
          <a:bodyPr lIns="44349" tIns="22172" rIns="44349" bIns="22172">
            <a:spAutoFit/>
          </a:bodyPr>
          <a:lstStyle>
            <a:lvl1pPr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243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86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1971" y="826791"/>
            <a:ext cx="14440739" cy="143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5" tIns="45590" rIns="91195" bIns="45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103" y="3663712"/>
            <a:ext cx="3434742" cy="172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058" tIns="456058" rIns="456058" bIns="45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2" y="0"/>
            <a:ext cx="15119350" cy="21383625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3958176" y="3663712"/>
            <a:ext cx="7152046" cy="17255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2058" name="Rectangle 11"/>
          <p:cNvSpPr>
            <a:spLocks noChangeArrowheads="1"/>
          </p:cNvSpPr>
          <p:nvPr userDrawn="1"/>
        </p:nvSpPr>
        <p:spPr bwMode="auto">
          <a:xfrm>
            <a:off x="11395099" y="3663712"/>
            <a:ext cx="3439374" cy="17255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xStyles>
    <p:titleStyle>
      <a:lvl1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+mj-lt"/>
          <a:ea typeface="+mj-ea"/>
          <a:cs typeface="+mj-cs"/>
        </a:defRPr>
      </a:lvl1pPr>
      <a:lvl2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2pPr>
      <a:lvl3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3pPr>
      <a:lvl4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4pPr>
      <a:lvl5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5pPr>
      <a:lvl6pPr marL="222200" algn="ctr" defTabSz="443629" rtl="0" fontAlgn="base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6pPr>
      <a:lvl7pPr marL="444401" algn="ctr" defTabSz="443629" rtl="0" fontAlgn="base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7pPr>
      <a:lvl8pPr marL="666593" algn="ctr" defTabSz="443629" rtl="0" fontAlgn="base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8pPr>
      <a:lvl9pPr marL="888793" algn="ctr" defTabSz="443629" rtl="0" fontAlgn="base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9pPr>
    </p:titleStyle>
    <p:bodyStyle>
      <a:lvl1pPr marL="164440" indent="-164440" algn="l" defTabSz="442366" rtl="0" eaLnBrk="0" fontAlgn="base" hangingPunct="0">
        <a:spcBef>
          <a:spcPct val="20000"/>
        </a:spcBef>
        <a:spcAft>
          <a:spcPct val="0"/>
        </a:spcAft>
        <a:buChar char="•"/>
        <a:defRPr sz="1410">
          <a:solidFill>
            <a:schemeClr val="tx1"/>
          </a:solidFill>
          <a:latin typeface="+mn-lt"/>
          <a:ea typeface="+mn-ea"/>
          <a:cs typeface="+mn-cs"/>
        </a:defRPr>
      </a:lvl1pPr>
      <a:lvl2pPr marL="358216" indent="-135103" algn="l" defTabSz="442366" rtl="0" eaLnBrk="0" fontAlgn="base" hangingPunct="0">
        <a:spcBef>
          <a:spcPct val="20000"/>
        </a:spcBef>
        <a:spcAft>
          <a:spcPct val="0"/>
        </a:spcAft>
        <a:buChar char="–"/>
        <a:defRPr sz="1410">
          <a:solidFill>
            <a:schemeClr val="tx1"/>
          </a:solidFill>
          <a:latin typeface="+mn-lt"/>
        </a:defRPr>
      </a:lvl2pPr>
      <a:lvl3pPr marL="553535" indent="-109627" algn="l" defTabSz="442366" rtl="0" eaLnBrk="0" fontAlgn="base" hangingPunct="0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3pPr>
      <a:lvl4pPr marL="776648" indent="-109627" algn="l" defTabSz="442366" rtl="0" eaLnBrk="0" fontAlgn="base" hangingPunct="0">
        <a:spcBef>
          <a:spcPct val="20000"/>
        </a:spcBef>
        <a:spcAft>
          <a:spcPct val="0"/>
        </a:spcAft>
        <a:buChar char="–"/>
        <a:defRPr sz="923">
          <a:solidFill>
            <a:schemeClr val="tx1"/>
          </a:solidFill>
          <a:latin typeface="+mn-lt"/>
        </a:defRPr>
      </a:lvl4pPr>
      <a:lvl5pPr marL="999760" indent="-110399" algn="l" defTabSz="442366" rtl="0" eaLnBrk="0" fontAlgn="base" hangingPunct="0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5pPr>
      <a:lvl6pPr marL="1222861" indent="-111868" algn="l" defTabSz="443629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6pPr>
      <a:lvl7pPr marL="1445062" indent="-111868" algn="l" defTabSz="443629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7pPr>
      <a:lvl8pPr marL="1667259" indent="-111868" algn="l" defTabSz="443629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8pPr>
      <a:lvl9pPr marL="1889455" indent="-111868" algn="l" defTabSz="443629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1pPr>
      <a:lvl2pPr marL="222200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2pPr>
      <a:lvl3pPr marL="444401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3pPr>
      <a:lvl4pPr marL="666593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4pPr>
      <a:lvl5pPr marL="888793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5pPr>
      <a:lvl6pPr marL="1110993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6pPr>
      <a:lvl7pPr marL="1333194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7pPr>
      <a:lvl8pPr marL="1555384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8pPr>
      <a:lvl9pPr marL="1777585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2" y="2"/>
            <a:ext cx="15119350" cy="31184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240103" y="3663712"/>
            <a:ext cx="14594372" cy="17255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2" y="3118447"/>
            <a:ext cx="15119350" cy="84303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209992" y="21076577"/>
            <a:ext cx="866985" cy="203667"/>
          </a:xfrm>
          <a:prstGeom prst="rect">
            <a:avLst/>
          </a:prstGeom>
          <a:noFill/>
          <a:ln>
            <a:noFill/>
          </a:ln>
        </p:spPr>
        <p:txBody>
          <a:bodyPr lIns="44349" tIns="22172" rIns="44349" bIns="22172">
            <a:spAutoFit/>
          </a:bodyPr>
          <a:lstStyle>
            <a:lvl1pPr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243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86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1971" y="826791"/>
            <a:ext cx="14440739" cy="143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5" tIns="45590" rIns="91195" bIns="45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099" y="3663712"/>
            <a:ext cx="14532611" cy="172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058" tIns="456058" rIns="456058" bIns="45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2" y="0"/>
            <a:ext cx="15119350" cy="21383625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4441" tIns="22218" rIns="44441" bIns="22218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+mj-lt"/>
          <a:ea typeface="+mj-ea"/>
          <a:cs typeface="+mj-cs"/>
        </a:defRPr>
      </a:lvl1pPr>
      <a:lvl2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2pPr>
      <a:lvl3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3pPr>
      <a:lvl4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4pPr>
      <a:lvl5pPr algn="ctr" defTabSz="442366" rtl="0" eaLnBrk="0" fontAlgn="base" hangingPunct="0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5pPr>
      <a:lvl6pPr marL="222200" algn="ctr" defTabSz="443629" rtl="0" fontAlgn="base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6pPr>
      <a:lvl7pPr marL="444401" algn="ctr" defTabSz="443629" rtl="0" fontAlgn="base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7pPr>
      <a:lvl8pPr marL="666593" algn="ctr" defTabSz="443629" rtl="0" fontAlgn="base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8pPr>
      <a:lvl9pPr marL="888793" algn="ctr" defTabSz="443629" rtl="0" fontAlgn="base">
        <a:spcBef>
          <a:spcPct val="0"/>
        </a:spcBef>
        <a:spcAft>
          <a:spcPct val="0"/>
        </a:spcAft>
        <a:defRPr sz="4183">
          <a:solidFill>
            <a:schemeClr val="tx2"/>
          </a:solidFill>
          <a:latin typeface="Arial Black" pitchFamily="34" charset="0"/>
        </a:defRPr>
      </a:lvl9pPr>
    </p:titleStyle>
    <p:bodyStyle>
      <a:lvl1pPr marL="164440" indent="-164440" algn="l" defTabSz="442366" rtl="0" eaLnBrk="0" fontAlgn="base" hangingPunct="0">
        <a:spcBef>
          <a:spcPct val="20000"/>
        </a:spcBef>
        <a:spcAft>
          <a:spcPct val="0"/>
        </a:spcAft>
        <a:buChar char="•"/>
        <a:defRPr sz="1410">
          <a:solidFill>
            <a:schemeClr val="tx1"/>
          </a:solidFill>
          <a:latin typeface="+mn-lt"/>
          <a:ea typeface="+mn-ea"/>
          <a:cs typeface="+mn-cs"/>
        </a:defRPr>
      </a:lvl1pPr>
      <a:lvl2pPr marL="358216" indent="-135103" algn="l" defTabSz="442366" rtl="0" eaLnBrk="0" fontAlgn="base" hangingPunct="0">
        <a:spcBef>
          <a:spcPct val="20000"/>
        </a:spcBef>
        <a:spcAft>
          <a:spcPct val="0"/>
        </a:spcAft>
        <a:buChar char="–"/>
        <a:defRPr sz="1410">
          <a:solidFill>
            <a:schemeClr val="tx1"/>
          </a:solidFill>
          <a:latin typeface="+mn-lt"/>
        </a:defRPr>
      </a:lvl2pPr>
      <a:lvl3pPr marL="553535" indent="-109627" algn="l" defTabSz="442366" rtl="0" eaLnBrk="0" fontAlgn="base" hangingPunct="0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3pPr>
      <a:lvl4pPr marL="776648" indent="-109627" algn="l" defTabSz="442366" rtl="0" eaLnBrk="0" fontAlgn="base" hangingPunct="0">
        <a:spcBef>
          <a:spcPct val="20000"/>
        </a:spcBef>
        <a:spcAft>
          <a:spcPct val="0"/>
        </a:spcAft>
        <a:buChar char="–"/>
        <a:defRPr sz="923">
          <a:solidFill>
            <a:schemeClr val="tx1"/>
          </a:solidFill>
          <a:latin typeface="+mn-lt"/>
        </a:defRPr>
      </a:lvl4pPr>
      <a:lvl5pPr marL="999760" indent="-110399" algn="l" defTabSz="442366" rtl="0" eaLnBrk="0" fontAlgn="base" hangingPunct="0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5pPr>
      <a:lvl6pPr marL="1222861" indent="-111868" algn="l" defTabSz="443629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6pPr>
      <a:lvl7pPr marL="1445062" indent="-111868" algn="l" defTabSz="443629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7pPr>
      <a:lvl8pPr marL="1667259" indent="-111868" algn="l" defTabSz="443629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8pPr>
      <a:lvl9pPr marL="1889455" indent="-111868" algn="l" defTabSz="443629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1pPr>
      <a:lvl2pPr marL="222200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2pPr>
      <a:lvl3pPr marL="444401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3pPr>
      <a:lvl4pPr marL="666593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4pPr>
      <a:lvl5pPr marL="888793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5pPr>
      <a:lvl6pPr marL="1110993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6pPr>
      <a:lvl7pPr marL="1333194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7pPr>
      <a:lvl8pPr marL="1555384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8pPr>
      <a:lvl9pPr marL="1777585" algn="l" defTabSz="444401" rtl="0" eaLnBrk="1" latinLnBrk="0" hangingPunct="1">
        <a:defRPr sz="9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6210" y="-22430"/>
            <a:ext cx="15151775" cy="32476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3449" tIns="106725" rIns="213449" bIns="106725"/>
          <a:lstStyle/>
          <a:p>
            <a:pPr eaLnBrk="1" hangingPunct="1">
              <a:defRPr/>
            </a:pPr>
            <a:endParaRPr lang="en-US" sz="485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244690" y="-22428"/>
            <a:ext cx="7874662" cy="1990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3449" tIns="106725" rIns="213449" bIns="106725"/>
          <a:lstStyle/>
          <a:p>
            <a:pPr eaLnBrk="1" hangingPunct="1">
              <a:defRPr/>
            </a:pPr>
            <a:endParaRPr lang="en-US" sz="485">
              <a:latin typeface="+mn-lt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755814" y="2195750"/>
            <a:ext cx="13607724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9456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755814" y="6035029"/>
            <a:ext cx="13607724" cy="1368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55814" y="19819764"/>
            <a:ext cx="3528158" cy="113847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82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3D7401-4926-4381-8135-4B1ED6196FE1}" type="datetimeFigureOut">
              <a:rPr lang="en-US"/>
              <a:pPr>
                <a:defRPr/>
              </a:pPr>
              <a:t>2024-02-26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409812" y="19819764"/>
            <a:ext cx="5543917" cy="113847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82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3103592" y="19819764"/>
            <a:ext cx="1259945" cy="1138479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21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2DA9D6B5-9ED2-4F58-BE12-BE712EEB4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31651" y="631116"/>
            <a:ext cx="15180340" cy="202405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485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485"/>
            </a:p>
          </p:txBody>
        </p:sp>
      </p:grpSp>
      <p:sp>
        <p:nvSpPr>
          <p:cNvPr id="4106" name="Rectangle 35"/>
          <p:cNvSpPr>
            <a:spLocks noChangeArrowheads="1"/>
          </p:cNvSpPr>
          <p:nvPr userDrawn="1"/>
        </p:nvSpPr>
        <p:spPr bwMode="auto">
          <a:xfrm>
            <a:off x="7671619" y="2708531"/>
            <a:ext cx="7162854" cy="1821026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55" tIns="22225" rIns="44455" bIns="22225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>
              <a:ea typeface="Majalla UI"/>
            </a:endParaRPr>
          </a:p>
        </p:txBody>
      </p:sp>
      <p:sp>
        <p:nvSpPr>
          <p:cNvPr id="4107" name="Rectangle 36"/>
          <p:cNvSpPr>
            <a:spLocks noChangeArrowheads="1"/>
          </p:cNvSpPr>
          <p:nvPr userDrawn="1"/>
        </p:nvSpPr>
        <p:spPr bwMode="auto">
          <a:xfrm>
            <a:off x="2" y="0"/>
            <a:ext cx="15119350" cy="225685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55" tIns="22225" rIns="44455" bIns="22225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>
              <a:ea typeface="Majalla UI"/>
            </a:endParaRPr>
          </a:p>
        </p:txBody>
      </p:sp>
      <p:sp>
        <p:nvSpPr>
          <p:cNvPr id="4108" name="Rectangle 33"/>
          <p:cNvSpPr>
            <a:spLocks noChangeArrowheads="1"/>
          </p:cNvSpPr>
          <p:nvPr userDrawn="1"/>
        </p:nvSpPr>
        <p:spPr bwMode="auto">
          <a:xfrm>
            <a:off x="240101" y="2708531"/>
            <a:ext cx="7157449" cy="1821026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455" tIns="22225" rIns="44455" bIns="22225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>
              <a:ea typeface="Majalla UI"/>
            </a:endParaRPr>
          </a:p>
        </p:txBody>
      </p:sp>
      <p:sp>
        <p:nvSpPr>
          <p:cNvPr id="4109" name="Text Box 14"/>
          <p:cNvSpPr txBox="1">
            <a:spLocks noChangeArrowheads="1"/>
          </p:cNvSpPr>
          <p:nvPr userDrawn="1"/>
        </p:nvSpPr>
        <p:spPr bwMode="auto">
          <a:xfrm>
            <a:off x="209992" y="21076577"/>
            <a:ext cx="1019074" cy="155078"/>
          </a:xfrm>
          <a:prstGeom prst="rect">
            <a:avLst/>
          </a:prstGeom>
          <a:noFill/>
          <a:ln>
            <a:noFill/>
          </a:ln>
        </p:spPr>
        <p:txBody>
          <a:bodyPr lIns="44363" tIns="22179" rIns="44363" bIns="22179">
            <a:spAutoFit/>
          </a:bodyPr>
          <a:lstStyle>
            <a:lvl1pPr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11225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243" b="1">
                <a:solidFill>
                  <a:schemeClr val="bg2"/>
                </a:solidFill>
                <a:latin typeface="Arial" charset="0"/>
              </a:rPr>
              <a:t>TEMPLATE DESIGN © 2008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86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4110" name="Rectangle 25"/>
          <p:cNvSpPr>
            <a:spLocks noChangeArrowheads="1"/>
          </p:cNvSpPr>
          <p:nvPr userDrawn="1"/>
        </p:nvSpPr>
        <p:spPr bwMode="auto">
          <a:xfrm>
            <a:off x="2" y="0"/>
            <a:ext cx="15119350" cy="21383625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4455" tIns="22225" rIns="44455" bIns="22225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fa-IR" sz="1410">
              <a:ea typeface="Majalla UI"/>
            </a:endParaRPr>
          </a:p>
        </p:txBody>
      </p:sp>
      <p:sp>
        <p:nvSpPr>
          <p:cNvPr id="4111" name="Line 38"/>
          <p:cNvSpPr>
            <a:spLocks noChangeShapeType="1"/>
          </p:cNvSpPr>
          <p:nvPr userDrawn="1"/>
        </p:nvSpPr>
        <p:spPr bwMode="auto">
          <a:xfrm>
            <a:off x="2" y="2256852"/>
            <a:ext cx="15119350" cy="0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455" tIns="22225" rIns="44455" bIns="22225"/>
          <a:lstStyle/>
          <a:p>
            <a:endParaRPr lang="en-US" sz="48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68" r:id="rId2"/>
    <p:sldLayoutId id="2147484377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8" r:id="rId9"/>
    <p:sldLayoutId id="2147484374" r:id="rId10"/>
    <p:sldLayoutId id="21474843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1672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672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672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672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672">
          <a:solidFill>
            <a:schemeClr val="tx2"/>
          </a:solidFill>
          <a:latin typeface="Calibri" pitchFamily="34" charset="0"/>
        </a:defRPr>
      </a:lvl5pPr>
      <a:lvl6pPr marL="222340" algn="l" rtl="0" fontAlgn="base">
        <a:spcBef>
          <a:spcPct val="0"/>
        </a:spcBef>
        <a:spcAft>
          <a:spcPct val="0"/>
        </a:spcAft>
        <a:defRPr sz="11672">
          <a:solidFill>
            <a:schemeClr val="tx2"/>
          </a:solidFill>
          <a:latin typeface="Calibri" pitchFamily="34" charset="0"/>
        </a:defRPr>
      </a:lvl6pPr>
      <a:lvl7pPr marL="444681" algn="l" rtl="0" fontAlgn="base">
        <a:spcBef>
          <a:spcPct val="0"/>
        </a:spcBef>
        <a:spcAft>
          <a:spcPct val="0"/>
        </a:spcAft>
        <a:defRPr sz="11672">
          <a:solidFill>
            <a:schemeClr val="tx2"/>
          </a:solidFill>
          <a:latin typeface="Calibri" pitchFamily="34" charset="0"/>
        </a:defRPr>
      </a:lvl7pPr>
      <a:lvl8pPr marL="667021" algn="l" rtl="0" fontAlgn="base">
        <a:spcBef>
          <a:spcPct val="0"/>
        </a:spcBef>
        <a:spcAft>
          <a:spcPct val="0"/>
        </a:spcAft>
        <a:defRPr sz="11672">
          <a:solidFill>
            <a:schemeClr val="tx2"/>
          </a:solidFill>
          <a:latin typeface="Calibri" pitchFamily="34" charset="0"/>
        </a:defRPr>
      </a:lvl8pPr>
      <a:lvl9pPr marL="889361" algn="l" rtl="0" fontAlgn="base">
        <a:spcBef>
          <a:spcPct val="0"/>
        </a:spcBef>
        <a:spcAft>
          <a:spcPct val="0"/>
        </a:spcAft>
        <a:defRPr sz="11672">
          <a:solidFill>
            <a:schemeClr val="tx2"/>
          </a:solidFill>
          <a:latin typeface="Calibri" pitchFamily="34" charset="0"/>
        </a:defRPr>
      </a:lvl9pPr>
    </p:titleStyle>
    <p:bodyStyle>
      <a:lvl1pPr marL="640000" indent="-6400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6079" kern="1200">
          <a:solidFill>
            <a:schemeClr val="tx1"/>
          </a:solidFill>
          <a:latin typeface="+mn-lt"/>
          <a:ea typeface="+mn-ea"/>
          <a:cs typeface="+mn-cs"/>
        </a:defRPr>
      </a:lvl1pPr>
      <a:lvl2pPr marL="1493850" indent="-57592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5593" kern="1200">
          <a:solidFill>
            <a:schemeClr val="tx1"/>
          </a:solidFill>
          <a:latin typeface="+mn-lt"/>
          <a:ea typeface="+mn-ea"/>
          <a:cs typeface="+mn-cs"/>
        </a:defRPr>
      </a:lvl2pPr>
      <a:lvl3pPr marL="2133851" indent="-57592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4911" kern="1200">
          <a:solidFill>
            <a:schemeClr val="tx1"/>
          </a:solidFill>
          <a:latin typeface="+mn-lt"/>
          <a:ea typeface="+mn-ea"/>
          <a:cs typeface="+mn-cs"/>
        </a:defRPr>
      </a:lvl3pPr>
      <a:lvl4pPr marL="2774624" indent="-49023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4668" kern="1200">
          <a:solidFill>
            <a:schemeClr val="tx1"/>
          </a:solidFill>
          <a:latin typeface="+mn-lt"/>
          <a:ea typeface="+mn-ea"/>
          <a:cs typeface="+mn-cs"/>
        </a:defRPr>
      </a:lvl4pPr>
      <a:lvl5pPr marL="3414624" indent="-49023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4668" kern="1200">
          <a:solidFill>
            <a:schemeClr val="tx1"/>
          </a:solidFill>
          <a:latin typeface="+mn-lt"/>
          <a:ea typeface="+mn-ea"/>
          <a:cs typeface="+mn-cs"/>
        </a:defRPr>
      </a:lvl5pPr>
      <a:lvl6pPr marL="4055490" indent="-4909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4183" kern="1200">
          <a:solidFill>
            <a:schemeClr val="tx1"/>
          </a:solidFill>
          <a:latin typeface="+mn-lt"/>
          <a:ea typeface="+mn-ea"/>
          <a:cs typeface="+mn-cs"/>
        </a:defRPr>
      </a:lvl6pPr>
      <a:lvl7pPr marL="4482384" indent="-42689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374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122724" indent="-426894" algn="l" rtl="0" eaLnBrk="1" latinLnBrk="0" hangingPunct="1">
        <a:spcBef>
          <a:spcPct val="20000"/>
        </a:spcBef>
        <a:buClr>
          <a:schemeClr val="tx2"/>
        </a:buClr>
        <a:buChar char="•"/>
        <a:defRPr kumimoji="0" sz="3745" kern="1200">
          <a:solidFill>
            <a:schemeClr val="tx1"/>
          </a:solidFill>
          <a:latin typeface="+mn-lt"/>
          <a:ea typeface="+mn-ea"/>
          <a:cs typeface="+mn-cs"/>
        </a:defRPr>
      </a:lvl8pPr>
      <a:lvl9pPr marL="5763066" indent="-42689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325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67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34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017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2689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36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403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4706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537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aparat.com/ICREDG2024_Yazd_Universit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E2BD4C-3BF9-1FD8-9F66-1254292E0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" y="35312"/>
            <a:ext cx="15115660" cy="2131021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0655" y="2285902"/>
            <a:ext cx="12870625" cy="16846160"/>
          </a:xfrm>
        </p:spPr>
        <p:txBody>
          <a:bodyPr>
            <a:normAutofit lnSpcReduction="10000"/>
          </a:bodyPr>
          <a:lstStyle/>
          <a:p>
            <a:pPr marR="0" lvl="0" algn="ct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fa-IR" alt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لطفا توجه فرمایید:</a:t>
            </a:r>
          </a:p>
          <a:p>
            <a:pPr marR="0" lvl="0" algn="ct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fa-IR" alt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نویسندگان </a:t>
            </a:r>
            <a:r>
              <a:rPr lang="fa-IR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گرامی که ارائه مقالات ایشان به صورت پوستر بوده و امکان ارائه حضوری مقاله خود را در محل برگزاری کنفرانس ندارند، لطفا توضیحات مربوط به مقاله خود را در قالب یک فایل ویدیویی حداکثر </a:t>
            </a:r>
            <a:r>
              <a:rPr lang="fa-IR" alt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10 </a:t>
            </a:r>
            <a:r>
              <a:rPr lang="fa-IR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دقیقه </a:t>
            </a:r>
            <a:r>
              <a:rPr lang="fa-IR" alt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ای </a:t>
            </a:r>
            <a:r>
              <a:rPr lang="fa-IR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آماده و </a:t>
            </a:r>
            <a:r>
              <a:rPr lang="fa-IR" alt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به نام کد مقاله در </a:t>
            </a:r>
            <a:r>
              <a:rPr lang="fa-IR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کانال آپارات کنفرانس به آدرس </a:t>
            </a:r>
            <a:r>
              <a:rPr lang="en-US" altLang="en-US" sz="4400" b="1" dirty="0">
                <a:solidFill>
                  <a:srgbClr val="0066FF"/>
                </a:solidFill>
                <a:latin typeface="Arial Narrow" panose="020B0606020202030204" pitchFamily="34" charset="0"/>
                <a:cs typeface="B Titr" panose="00000700000000000000" pitchFamily="2" charset="-78"/>
                <a:hlinkClick r:id="rId4"/>
              </a:rPr>
              <a:t>https://</a:t>
            </a:r>
            <a:r>
              <a:rPr lang="en-US" altLang="en-US" sz="4400" b="1" dirty="0" smtClean="0">
                <a:solidFill>
                  <a:srgbClr val="0066FF"/>
                </a:solidFill>
                <a:latin typeface="Arial Narrow" panose="020B0606020202030204" pitchFamily="34" charset="0"/>
                <a:cs typeface="B Titr" panose="00000700000000000000" pitchFamily="2" charset="-78"/>
                <a:hlinkClick r:id="rId4"/>
              </a:rPr>
              <a:t>www.aparat.com/ICREDG2024_Yazd_University</a:t>
            </a:r>
            <a:endParaRPr lang="fa-IR" altLang="en-US" sz="4400" b="1" dirty="0" smtClean="0">
              <a:solidFill>
                <a:srgbClr val="0066FF"/>
              </a:solidFill>
              <a:latin typeface="Arial Narrow" panose="020B0606020202030204" pitchFamily="34" charset="0"/>
              <a:cs typeface="B Titr" panose="00000700000000000000" pitchFamily="2" charset="-78"/>
            </a:endParaRPr>
          </a:p>
          <a:p>
            <a:pPr marR="0" lvl="0" algn="ct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en-US" altLang="en-US" sz="4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بارگذاری نمایند. </a:t>
            </a:r>
            <a:endParaRPr lang="fa-IR" altLang="en-US" sz="4800" b="1" dirty="0" smtClean="0">
              <a:solidFill>
                <a:srgbClr val="FF0000"/>
              </a:solidFill>
              <a:latin typeface="Arial Narrow" panose="020B0606020202030204" pitchFamily="34" charset="0"/>
              <a:cs typeface="B Titr" panose="00000700000000000000" pitchFamily="2" charset="-78"/>
            </a:endParaRPr>
          </a:p>
          <a:p>
            <a:pPr marL="685800" marR="0" lvl="0" indent="-685800" algn="ct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alt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لازم </a:t>
            </a:r>
            <a:r>
              <a:rPr lang="fa-IR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به ذکر است که نام کاربری و گذرواژه ورود به کانال آپارات کنفرانس جهت بارگذاری فایل توضیحات به شرح ذیل است</a:t>
            </a:r>
            <a:r>
              <a:rPr lang="fa-IR" alt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:</a:t>
            </a:r>
          </a:p>
          <a:p>
            <a:pPr marL="685800" marR="0" lvl="0" indent="-685800" algn="ct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fa-IR" altLang="en-US" sz="4800" b="1" dirty="0">
              <a:solidFill>
                <a:srgbClr val="FF0000"/>
              </a:solidFill>
              <a:latin typeface="Arial Narrow" panose="020B0606020202030204" pitchFamily="34" charset="0"/>
              <a:cs typeface="B Titr" panose="00000700000000000000" pitchFamily="2" charset="-78"/>
            </a:endParaRPr>
          </a:p>
          <a:p>
            <a:pPr marR="0" lvl="0" algn="ct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en-US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Username: ICREDG2024_Yazd_University</a:t>
            </a:r>
          </a:p>
          <a:p>
            <a:pPr marR="0" lvl="0" algn="ct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en-US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Password: yzduni_icredg2024</a:t>
            </a:r>
          </a:p>
          <a:p>
            <a:pPr marR="0" lvl="0" algn="ct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fa-IR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(</a:t>
            </a:r>
            <a:r>
              <a:rPr lang="fa-IR" altLang="en-US" sz="4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از </a:t>
            </a:r>
            <a:r>
              <a:rPr lang="fa-IR" altLang="en-US" sz="4800" b="1" dirty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قالب موجود در اسلاید دوم برای تهیه پوستر خود استفاده </a:t>
            </a:r>
            <a:r>
              <a:rPr lang="fa-IR" altLang="en-US" sz="4800" b="1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نمایید</a:t>
            </a:r>
            <a:r>
              <a:rPr lang="fa-IR" altLang="en-US" sz="4800" b="1" smtClean="0">
                <a:solidFill>
                  <a:srgbClr val="FF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)</a:t>
            </a:r>
            <a:endParaRPr lang="en-US" altLang="en-US" sz="4800" b="1" dirty="0" smtClean="0">
              <a:solidFill>
                <a:srgbClr val="FF0000"/>
              </a:solidFill>
              <a:latin typeface="Arial Narrow" panose="020B0606020202030204" pitchFamily="34" charset="0"/>
              <a:cs typeface="B Titr" panose="00000700000000000000" pitchFamily="2" charset="-78"/>
            </a:endParaRPr>
          </a:p>
          <a:p>
            <a:pPr algn="l" rtl="1">
              <a:lnSpc>
                <a:spcPct val="150000"/>
              </a:lnSpc>
            </a:pPr>
            <a:endParaRPr lang="en-US" dirty="0">
              <a:solidFill>
                <a:srgbClr val="115E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E2BD4C-3BF9-1FD8-9F66-1254292E0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" y="35312"/>
            <a:ext cx="15115660" cy="21310213"/>
          </a:xfrm>
          <a:prstGeom prst="rect">
            <a:avLst/>
          </a:prstGeom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7908784" y="5261511"/>
            <a:ext cx="6827041" cy="395108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166755" indent="166755" algn="just" defTabSz="432329" rt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alt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متن</a:t>
            </a:r>
          </a:p>
          <a:p>
            <a:pPr marL="166755" indent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algn="just" defTabSz="432329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marL="166755" indent="166755" algn="just" defTabSz="432329" rtl="1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95634" y="15803395"/>
            <a:ext cx="6827868" cy="41319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1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گزیده مراجع</a:t>
            </a:r>
            <a:endParaRPr lang="fa-IR" altLang="en-US" sz="1100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908784" y="9808103"/>
            <a:ext cx="6827041" cy="1005659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متن مقاله</a:t>
            </a:r>
            <a:endParaRPr lang="en-US" altLang="en-US" sz="1400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495631" y="5247800"/>
            <a:ext cx="6827041" cy="978729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نتایج</a:t>
            </a: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75" b="1" dirty="0">
              <a:solidFill>
                <a:prstClr val="black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9233" name="TextBox 6"/>
          <p:cNvSpPr txBox="1">
            <a:spLocks noChangeArrowheads="1"/>
          </p:cNvSpPr>
          <p:nvPr/>
        </p:nvSpPr>
        <p:spPr bwMode="auto">
          <a:xfrm>
            <a:off x="3234482" y="2986287"/>
            <a:ext cx="10645461" cy="13271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1362" b="1" dirty="0">
              <a:solidFill>
                <a:srgbClr val="0051A0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917" b="1" dirty="0" smtClean="0">
                <a:solidFill>
                  <a:srgbClr val="0051A0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نام نویسندگان</a:t>
            </a:r>
            <a:endParaRPr lang="fa-IR" altLang="en-US" sz="243" dirty="0">
              <a:solidFill>
                <a:srgbClr val="0051A0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fa-IR" altLang="en-US" sz="2335" dirty="0" smtClean="0">
                <a:solidFill>
                  <a:srgbClr val="0051A0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وابستگی نویسندگان</a:t>
            </a:r>
            <a:endParaRPr lang="fa-IR" altLang="en-US" sz="1946" dirty="0">
              <a:solidFill>
                <a:srgbClr val="0051A0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535" b="1" dirty="0">
              <a:solidFill>
                <a:srgbClr val="0051A0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a-IR" altLang="en-US" sz="875" b="1" dirty="0">
              <a:solidFill>
                <a:srgbClr val="0051A0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59180"/>
              </p:ext>
            </p:extLst>
          </p:nvPr>
        </p:nvGraphicFramePr>
        <p:xfrm>
          <a:off x="1127157" y="10141106"/>
          <a:ext cx="5604906" cy="919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2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8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Point</a:t>
                      </a:r>
                      <a:r>
                        <a:rPr lang="en-US" sz="1100" baseline="0" dirty="0"/>
                        <a:t> sizes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28340" marB="2834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Title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28340" marB="28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104 Points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28340" marB="283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Author(s)/Affiliation(s)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28340" marB="28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 Points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28340" marB="283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Regular Text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28340" marB="28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  – 18 Points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44" marR="53544" marT="28340" marB="283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4D3EDBF-A87B-792C-197F-F7370358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13" y="4568223"/>
            <a:ext cx="6827041" cy="530381"/>
          </a:xfrm>
          <a:prstGeom prst="rect">
            <a:avLst/>
          </a:prstGeom>
          <a:solidFill>
            <a:srgbClr val="6A903C"/>
          </a:solidFill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76C6E-B185-F5BB-D744-D679A8E653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84" y="9110640"/>
            <a:ext cx="6827041" cy="530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7B8E5-2854-BD74-F260-631B530ADB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0" y="15168472"/>
            <a:ext cx="6827041" cy="530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4538DD-B0E6-BAFC-F020-E0FDEF0DD0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9" y="4572893"/>
            <a:ext cx="6827041" cy="530381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F59B712D-1AA3-7352-3C17-F02D12803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0971" y="4558125"/>
            <a:ext cx="135953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917" dirty="0">
                <a:solidFill>
                  <a:prstClr val="white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چکیده</a:t>
            </a:r>
            <a:endParaRPr lang="en-US" altLang="en-US" sz="2917" dirty="0">
              <a:solidFill>
                <a:prstClr val="white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9E8CB50-9676-52A7-154D-FD86A256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275" y="4568217"/>
            <a:ext cx="3091963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917" dirty="0">
                <a:solidFill>
                  <a:prstClr val="white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نتایج</a:t>
            </a:r>
            <a:endParaRPr lang="en-US" altLang="en-US" sz="2917" dirty="0">
              <a:solidFill>
                <a:prstClr val="white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1C2E0855-A262-38A8-3AD9-E362FCE1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0971" y="9064259"/>
            <a:ext cx="1360309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917" dirty="0">
                <a:solidFill>
                  <a:prstClr val="white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متن مقاله</a:t>
            </a:r>
            <a:endParaRPr lang="en-US" altLang="en-US" sz="2917" dirty="0">
              <a:solidFill>
                <a:prstClr val="white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1D62A8E7-6515-AF1D-0C1E-5F6987586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01" y="15138745"/>
            <a:ext cx="135953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917" dirty="0">
                <a:solidFill>
                  <a:prstClr val="white"/>
                </a:solidFill>
                <a:latin typeface="Arial Narrow" panose="020B0606020202030204" pitchFamily="34" charset="0"/>
                <a:cs typeface="B Nazanin" panose="00000400000000000000" pitchFamily="2" charset="-78"/>
              </a:rPr>
              <a:t>مراجع</a:t>
            </a:r>
            <a:endParaRPr lang="en-US" altLang="en-US" sz="2917" dirty="0">
              <a:solidFill>
                <a:prstClr val="white"/>
              </a:solidFill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1" y="2053451"/>
            <a:ext cx="1535221" cy="1535221"/>
          </a:xfrm>
          <a:prstGeom prst="rect">
            <a:avLst/>
          </a:prstGeom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802105" y="3733198"/>
            <a:ext cx="159044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200" b="1" dirty="0" smtClean="0">
                <a:solidFill>
                  <a:srgbClr val="D7000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لینک فایل ویدیویی توضیحات مقاله در آپارات</a:t>
            </a:r>
            <a:endParaRPr lang="en-US" altLang="en-US" sz="1200" b="1" dirty="0">
              <a:solidFill>
                <a:srgbClr val="D70000"/>
              </a:solidFill>
              <a:latin typeface="Arial Narrow" panose="020B0606020202030204" pitchFamily="34" charset="0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54" y="3775250"/>
            <a:ext cx="375140" cy="381607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676046" y="1828703"/>
            <a:ext cx="11275234" cy="1338667"/>
          </a:xfrm>
        </p:spPr>
        <p:txBody>
          <a:bodyPr>
            <a:normAutofit/>
          </a:bodyPr>
          <a:lstStyle/>
          <a:p>
            <a:pPr marR="0" lvl="0" algn="ctr" eaLnBrk="1" hangingPunct="1">
              <a:spcBef>
                <a:spcPct val="0"/>
              </a:spcBef>
              <a:buClrTx/>
              <a:buSzTx/>
            </a:pPr>
            <a:r>
              <a:rPr lang="fa-IR" altLang="en-US" sz="4800" b="1" dirty="0" smtClean="0">
                <a:solidFill>
                  <a:srgbClr val="0051A0"/>
                </a:solidFill>
                <a:latin typeface="Arial Narrow" panose="020B0606020202030204" pitchFamily="34" charset="0"/>
                <a:cs typeface="B Titr" panose="00000700000000000000" pitchFamily="2" charset="-78"/>
              </a:rPr>
              <a:t>عنوان مقاله</a:t>
            </a:r>
            <a:endParaRPr lang="en-US" altLang="en-US" sz="4800" b="1" dirty="0" smtClean="0">
              <a:solidFill>
                <a:srgbClr val="0051A0"/>
              </a:solidFill>
              <a:latin typeface="Arial Narrow" panose="020B0606020202030204" pitchFamily="34" charset="0"/>
              <a:cs typeface="B Titr" panose="00000700000000000000" pitchFamily="2" charset="-78"/>
            </a:endParaRPr>
          </a:p>
          <a:p>
            <a:endParaRPr lang="en-US" dirty="0">
              <a:solidFill>
                <a:srgbClr val="115E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E4D6C8-A8C3-4DAF-9638-F282FD70358B}" vid="{B02766A7-847F-459F-830B-668FA409886D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E4D6C8-A8C3-4DAF-9638-F282FD70358B}" vid="{6FA856E3-123A-4943-B8C0-628984A8B8AA}"/>
    </a:ext>
  </a:ext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E4D6C8-A8C3-4DAF-9638-F282FD70358B}" vid="{D8DA5029-1D0F-4807-B1AF-7F8C20BDEAEA}"/>
    </a:ext>
  </a:extLst>
</a:theme>
</file>

<file path=ppt/theme/theme4.xml><?xml version="1.0" encoding="utf-8"?>
<a:theme xmlns:a="http://schemas.openxmlformats.org/drawingml/2006/main" name="Flow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E4D6C8-A8C3-4DAF-9638-F282FD70358B}" vid="{AD777557-DBE2-4875-8FB4-4857AEDEA833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aasas</Template>
  <TotalTime>336</TotalTime>
  <Words>148</Words>
  <Application>Microsoft Office PowerPoint</Application>
  <PresentationFormat>Custom</PresentationFormat>
  <Paragraphs>211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Arial</vt:lpstr>
      <vt:lpstr>Arial Black</vt:lpstr>
      <vt:lpstr>Arial Narrow</vt:lpstr>
      <vt:lpstr>B Nazanin</vt:lpstr>
      <vt:lpstr>B Titr</vt:lpstr>
      <vt:lpstr>Calibri</vt:lpstr>
      <vt:lpstr>Constantia</vt:lpstr>
      <vt:lpstr>Majalla UI</vt:lpstr>
      <vt:lpstr>Times New Roman</vt:lpstr>
      <vt:lpstr>Wingdings</vt:lpstr>
      <vt:lpstr>Wingdings 2</vt:lpstr>
      <vt:lpstr>Custom Design</vt:lpstr>
      <vt:lpstr>1_Custom Design</vt:lpstr>
      <vt:lpstr>2_Custom Design</vt:lpstr>
      <vt:lpstr>Flow</vt:lpstr>
      <vt:lpstr>PowerPoint Presentation</vt:lpstr>
      <vt:lpstr>PowerPoint Presentation</vt:lpstr>
    </vt:vector>
  </TitlesOfParts>
  <Company/>
  <LinksUpToDate>false</LinksUpToDate>
  <SharedDoc>false</SharedDoc>
  <HyperlinkBase>http://www.posterpresentations.com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Free PowerPoint poster templates</dc:subject>
  <dc:creator>ahmad tza</dc:creator>
  <cp:keywords>poster presentation, poster design, poster template</cp:keywords>
  <dc:description>Call us if you need help with this poster template._x000d_
1-866-649-3004           _x000d_
 (c)PosterPresentations.com</dc:description>
  <cp:lastModifiedBy>Mostafa</cp:lastModifiedBy>
  <cp:revision>35</cp:revision>
  <dcterms:created xsi:type="dcterms:W3CDTF">2023-02-24T12:11:50Z</dcterms:created>
  <dcterms:modified xsi:type="dcterms:W3CDTF">2024-02-26T09:08:13Z</dcterms:modified>
  <cp:category>Powerpoint poster templates</cp:category>
</cp:coreProperties>
</file>